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328" r:id="rId5"/>
    <p:sldId id="313" r:id="rId6"/>
    <p:sldId id="325" r:id="rId7"/>
    <p:sldId id="326" r:id="rId8"/>
    <p:sldId id="300" r:id="rId9"/>
    <p:sldId id="318" r:id="rId10"/>
    <p:sldId id="327" r:id="rId11"/>
    <p:sldId id="324" r:id="rId12"/>
    <p:sldId id="322" r:id="rId13"/>
    <p:sldId id="323" r:id="rId14"/>
    <p:sldId id="31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3E4AF00-6812-105A-A17A-ED4597F6F70A}" name="Charly Abbotts" initials="CA" userId="S::charly.abbotts@y-e.org.uk::ec83e2c9-167e-4774-bc80-afb3449aa29b" providerId="AD"/>
  <p188:author id="{BDFC151D-5145-57D1-D991-1CE24C3E53D1}" name="Lizzie Alabaster" initials="LA" userId="S::lizzie.alabaster@y-e.org.uk::ec0f66f3-b331-480c-80ba-4579fd3b8d7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5113B-2D94-4895-8574-25D8EFC7375F}" v="1055" dt="2024-11-11T09:15:12.299"/>
    <p1510:client id="{9F65BDB1-2E9C-8AA5-12C2-79D2FBDD2DA5}" v="2" dt="2024-11-11T14:47:05.248"/>
    <p1510:client id="{EC86B379-022B-43B2-873F-44F9FA542A4D}" v="63" dt="2024-11-11T16:46:24.8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Rockett" userId="4c5a52d3-edc6-4662-9aad-b0802ce74779" providerId="ADAL" clId="{EC86B379-022B-43B2-873F-44F9FA542A4D}"/>
    <pc:docChg chg="undo custSel addSld delSld modSld sldOrd">
      <pc:chgData name="Hannah Rockett" userId="4c5a52d3-edc6-4662-9aad-b0802ce74779" providerId="ADAL" clId="{EC86B379-022B-43B2-873F-44F9FA542A4D}" dt="2024-11-11T16:47:09.457" v="444" actId="47"/>
      <pc:docMkLst>
        <pc:docMk/>
      </pc:docMkLst>
      <pc:sldChg chg="addSp modSp mod modTransition modAnim">
        <pc:chgData name="Hannah Rockett" userId="4c5a52d3-edc6-4662-9aad-b0802ce74779" providerId="ADAL" clId="{EC86B379-022B-43B2-873F-44F9FA542A4D}" dt="2024-11-11T16:41:43.544" v="417" actId="1076"/>
        <pc:sldMkLst>
          <pc:docMk/>
          <pc:sldMk cId="3035793753" sldId="300"/>
        </pc:sldMkLst>
        <pc:spChg chg="mod">
          <ac:chgData name="Hannah Rockett" userId="4c5a52d3-edc6-4662-9aad-b0802ce74779" providerId="ADAL" clId="{EC86B379-022B-43B2-873F-44F9FA542A4D}" dt="2024-11-08T15:27:30.095" v="136" actId="1076"/>
          <ac:spMkLst>
            <pc:docMk/>
            <pc:sldMk cId="3035793753" sldId="300"/>
            <ac:spMk id="2" creationId="{78F478A4-CF07-07FA-8A58-357123B8B1FC}"/>
          </ac:spMkLst>
        </pc:spChg>
        <pc:picChg chg="add mod ord">
          <ac:chgData name="Hannah Rockett" userId="4c5a52d3-edc6-4662-9aad-b0802ce74779" providerId="ADAL" clId="{EC86B379-022B-43B2-873F-44F9FA542A4D}" dt="2024-11-08T15:27:04.997" v="129" actId="167"/>
          <ac:picMkLst>
            <pc:docMk/>
            <pc:sldMk cId="3035793753" sldId="300"/>
            <ac:picMk id="3" creationId="{F0306D0F-1036-A9BD-A328-F9B2A3A278D2}"/>
          </ac:picMkLst>
        </pc:picChg>
        <pc:picChg chg="mod">
          <ac:chgData name="Hannah Rockett" userId="4c5a52d3-edc6-4662-9aad-b0802ce74779" providerId="ADAL" clId="{EC86B379-022B-43B2-873F-44F9FA542A4D}" dt="2024-11-11T16:41:43.544" v="417" actId="1076"/>
          <ac:picMkLst>
            <pc:docMk/>
            <pc:sldMk cId="3035793753" sldId="300"/>
            <ac:picMk id="10" creationId="{9F2E5EE1-A046-25B6-B8D4-FAFB3D863457}"/>
          </ac:picMkLst>
        </pc:picChg>
      </pc:sldChg>
      <pc:sldChg chg="addSp delSp modSp mod">
        <pc:chgData name="Hannah Rockett" userId="4c5a52d3-edc6-4662-9aad-b0802ce74779" providerId="ADAL" clId="{EC86B379-022B-43B2-873F-44F9FA542A4D}" dt="2024-11-08T15:36:29.580" v="311" actId="1076"/>
        <pc:sldMkLst>
          <pc:docMk/>
          <pc:sldMk cId="2415865853" sldId="309"/>
        </pc:sldMkLst>
        <pc:spChg chg="mod">
          <ac:chgData name="Hannah Rockett" userId="4c5a52d3-edc6-4662-9aad-b0802ce74779" providerId="ADAL" clId="{EC86B379-022B-43B2-873F-44F9FA542A4D}" dt="2024-11-08T15:36:29.580" v="311" actId="1076"/>
          <ac:spMkLst>
            <pc:docMk/>
            <pc:sldMk cId="2415865853" sldId="309"/>
            <ac:spMk id="2" creationId="{55902C0E-37FE-A94C-5F1E-86DE781318EE}"/>
          </ac:spMkLst>
        </pc:spChg>
        <pc:picChg chg="add mod ord">
          <ac:chgData name="Hannah Rockett" userId="4c5a52d3-edc6-4662-9aad-b0802ce74779" providerId="ADAL" clId="{EC86B379-022B-43B2-873F-44F9FA542A4D}" dt="2024-11-08T15:36:05.340" v="293" actId="167"/>
          <ac:picMkLst>
            <pc:docMk/>
            <pc:sldMk cId="2415865853" sldId="309"/>
            <ac:picMk id="3" creationId="{96C803DE-85C5-798C-01D7-C231436A2E24}"/>
          </ac:picMkLst>
        </pc:picChg>
        <pc:picChg chg="add del">
          <ac:chgData name="Hannah Rockett" userId="4c5a52d3-edc6-4662-9aad-b0802ce74779" providerId="ADAL" clId="{EC86B379-022B-43B2-873F-44F9FA542A4D}" dt="2024-11-08T15:36:10.121" v="295" actId="478"/>
          <ac:picMkLst>
            <pc:docMk/>
            <pc:sldMk cId="2415865853" sldId="309"/>
            <ac:picMk id="4" creationId="{BD997D51-B5A3-F218-2F5D-DB3DDA539320}"/>
          </ac:picMkLst>
        </pc:picChg>
      </pc:sldChg>
      <pc:sldChg chg="addSp delSp modSp mod modTransition modAnim">
        <pc:chgData name="Hannah Rockett" userId="4c5a52d3-edc6-4662-9aad-b0802ce74779" providerId="ADAL" clId="{EC86B379-022B-43B2-873F-44F9FA542A4D}" dt="2024-11-11T16:34:44.664" v="365"/>
        <pc:sldMkLst>
          <pc:docMk/>
          <pc:sldMk cId="733820012" sldId="313"/>
        </pc:sldMkLst>
        <pc:spChg chg="mod">
          <ac:chgData name="Hannah Rockett" userId="4c5a52d3-edc6-4662-9aad-b0802ce74779" providerId="ADAL" clId="{EC86B379-022B-43B2-873F-44F9FA542A4D}" dt="2024-11-08T15:21:08.836" v="49" actId="1076"/>
          <ac:spMkLst>
            <pc:docMk/>
            <pc:sldMk cId="733820012" sldId="313"/>
            <ac:spMk id="2" creationId="{3C5C39B4-6364-6BD9-2CCD-94F8B6340008}"/>
          </ac:spMkLst>
        </pc:spChg>
        <pc:spChg chg="mod">
          <ac:chgData name="Hannah Rockett" userId="4c5a52d3-edc6-4662-9aad-b0802ce74779" providerId="ADAL" clId="{EC86B379-022B-43B2-873F-44F9FA542A4D}" dt="2024-11-08T15:21:43.627" v="57" actId="1076"/>
          <ac:spMkLst>
            <pc:docMk/>
            <pc:sldMk cId="733820012" sldId="313"/>
            <ac:spMk id="3" creationId="{1BD612A9-284E-8180-3B2F-4233BD154276}"/>
          </ac:spMkLst>
        </pc:spChg>
        <pc:picChg chg="add mod ord">
          <ac:chgData name="Hannah Rockett" userId="4c5a52d3-edc6-4662-9aad-b0802ce74779" providerId="ADAL" clId="{EC86B379-022B-43B2-873F-44F9FA542A4D}" dt="2024-11-08T15:21:38.159" v="56" actId="1076"/>
          <ac:picMkLst>
            <pc:docMk/>
            <pc:sldMk cId="733820012" sldId="313"/>
            <ac:picMk id="4" creationId="{F4CEBE74-8C0C-A59D-4337-07C46D98E322}"/>
          </ac:picMkLst>
        </pc:picChg>
        <pc:picChg chg="add mod">
          <ac:chgData name="Hannah Rockett" userId="4c5a52d3-edc6-4662-9aad-b0802ce74779" providerId="ADAL" clId="{EC86B379-022B-43B2-873F-44F9FA542A4D}" dt="2024-11-08T15:20:45.561" v="43" actId="1076"/>
          <ac:picMkLst>
            <pc:docMk/>
            <pc:sldMk cId="733820012" sldId="313"/>
            <ac:picMk id="5" creationId="{CAED1663-64F6-1434-F851-117BDDF492C2}"/>
          </ac:picMkLst>
        </pc:picChg>
        <pc:picChg chg="del">
          <ac:chgData name="Hannah Rockett" userId="4c5a52d3-edc6-4662-9aad-b0802ce74779" providerId="ADAL" clId="{EC86B379-022B-43B2-873F-44F9FA542A4D}" dt="2024-11-08T15:20:43.152" v="42" actId="478"/>
          <ac:picMkLst>
            <pc:docMk/>
            <pc:sldMk cId="733820012" sldId="313"/>
            <ac:picMk id="6" creationId="{A59F31AB-4737-2D24-AA7B-7A23D7F5F067}"/>
          </ac:picMkLst>
        </pc:picChg>
      </pc:sldChg>
      <pc:sldChg chg="addSp delSp modSp mod modTransition modAnim">
        <pc:chgData name="Hannah Rockett" userId="4c5a52d3-edc6-4662-9aad-b0802ce74779" providerId="ADAL" clId="{EC86B379-022B-43B2-873F-44F9FA542A4D}" dt="2024-11-11T16:41:16.972" v="413" actId="1076"/>
        <pc:sldMkLst>
          <pc:docMk/>
          <pc:sldMk cId="983745689" sldId="315"/>
        </pc:sldMkLst>
        <pc:spChg chg="mod">
          <ac:chgData name="Hannah Rockett" userId="4c5a52d3-edc6-4662-9aad-b0802ce74779" providerId="ADAL" clId="{EC86B379-022B-43B2-873F-44F9FA542A4D}" dt="2024-11-08T15:35:20.090" v="281" actId="1076"/>
          <ac:spMkLst>
            <pc:docMk/>
            <pc:sldMk cId="983745689" sldId="315"/>
            <ac:spMk id="2" creationId="{350B1893-5C50-0CB0-8A0D-F16A325433F1}"/>
          </ac:spMkLst>
        </pc:spChg>
        <pc:spChg chg="add del mod">
          <ac:chgData name="Hannah Rockett" userId="4c5a52d3-edc6-4662-9aad-b0802ce74779" providerId="ADAL" clId="{EC86B379-022B-43B2-873F-44F9FA542A4D}" dt="2024-11-08T15:35:37.483" v="287" actId="478"/>
          <ac:spMkLst>
            <pc:docMk/>
            <pc:sldMk cId="983745689" sldId="315"/>
            <ac:spMk id="6" creationId="{40ADE026-1EE3-1CB1-0230-A4C65DE8BB15}"/>
          </ac:spMkLst>
        </pc:spChg>
        <pc:spChg chg="mod">
          <ac:chgData name="Hannah Rockett" userId="4c5a52d3-edc6-4662-9aad-b0802ce74779" providerId="ADAL" clId="{EC86B379-022B-43B2-873F-44F9FA542A4D}" dt="2024-11-11T16:41:16.972" v="413" actId="1076"/>
          <ac:spMkLst>
            <pc:docMk/>
            <pc:sldMk cId="983745689" sldId="315"/>
            <ac:spMk id="9" creationId="{9F19B470-D3E4-E927-2BAD-C9BEAB2C68B2}"/>
          </ac:spMkLst>
        </pc:spChg>
        <pc:picChg chg="add mod ord">
          <ac:chgData name="Hannah Rockett" userId="4c5a52d3-edc6-4662-9aad-b0802ce74779" providerId="ADAL" clId="{EC86B379-022B-43B2-873F-44F9FA542A4D}" dt="2024-11-11T16:41:11.880" v="412" actId="1076"/>
          <ac:picMkLst>
            <pc:docMk/>
            <pc:sldMk cId="983745689" sldId="315"/>
            <ac:picMk id="3" creationId="{8639DA04-44B0-7269-400C-7028A405C29E}"/>
          </ac:picMkLst>
        </pc:picChg>
        <pc:picChg chg="del">
          <ac:chgData name="Hannah Rockett" userId="4c5a52d3-edc6-4662-9aad-b0802ce74779" providerId="ADAL" clId="{EC86B379-022B-43B2-873F-44F9FA542A4D}" dt="2024-11-08T15:35:34.641" v="286" actId="478"/>
          <ac:picMkLst>
            <pc:docMk/>
            <pc:sldMk cId="983745689" sldId="315"/>
            <ac:picMk id="4" creationId="{68B6FD3B-25AA-FA4C-675E-F380E8DA15D9}"/>
          </ac:picMkLst>
        </pc:picChg>
        <pc:picChg chg="add mod">
          <ac:chgData name="Hannah Rockett" userId="4c5a52d3-edc6-4662-9aad-b0802ce74779" providerId="ADAL" clId="{EC86B379-022B-43B2-873F-44F9FA542A4D}" dt="2024-11-11T16:40:51.796" v="407" actId="1076"/>
          <ac:picMkLst>
            <pc:docMk/>
            <pc:sldMk cId="983745689" sldId="315"/>
            <ac:picMk id="7" creationId="{519F6ACA-D1BD-4A29-BA4D-ABB8B4855873}"/>
          </ac:picMkLst>
        </pc:picChg>
      </pc:sldChg>
      <pc:sldChg chg="addSp delSp modSp del mod">
        <pc:chgData name="Hannah Rockett" userId="4c5a52d3-edc6-4662-9aad-b0802ce74779" providerId="ADAL" clId="{EC86B379-022B-43B2-873F-44F9FA542A4D}" dt="2024-11-08T15:17:44.630" v="34" actId="47"/>
        <pc:sldMkLst>
          <pc:docMk/>
          <pc:sldMk cId="887975216" sldId="316"/>
        </pc:sldMkLst>
        <pc:picChg chg="add del mod">
          <ac:chgData name="Hannah Rockett" userId="4c5a52d3-edc6-4662-9aad-b0802ce74779" providerId="ADAL" clId="{EC86B379-022B-43B2-873F-44F9FA542A4D}" dt="2024-11-08T15:11:19.638" v="10" actId="478"/>
          <ac:picMkLst>
            <pc:docMk/>
            <pc:sldMk cId="887975216" sldId="316"/>
            <ac:picMk id="3" creationId="{767D02BA-ED5C-1256-1A4A-6123CE5E5D7C}"/>
          </ac:picMkLst>
        </pc:picChg>
      </pc:sldChg>
      <pc:sldChg chg="addSp modSp mod modTransition modAnim">
        <pc:chgData name="Hannah Rockett" userId="4c5a52d3-edc6-4662-9aad-b0802ce74779" providerId="ADAL" clId="{EC86B379-022B-43B2-873F-44F9FA542A4D}" dt="2024-11-11T16:41:51.698" v="419" actId="1076"/>
        <pc:sldMkLst>
          <pc:docMk/>
          <pc:sldMk cId="532410718" sldId="318"/>
        </pc:sldMkLst>
        <pc:spChg chg="mod">
          <ac:chgData name="Hannah Rockett" userId="4c5a52d3-edc6-4662-9aad-b0802ce74779" providerId="ADAL" clId="{EC86B379-022B-43B2-873F-44F9FA542A4D}" dt="2024-11-08T15:28:01.273" v="145" actId="1076"/>
          <ac:spMkLst>
            <pc:docMk/>
            <pc:sldMk cId="532410718" sldId="318"/>
            <ac:spMk id="2" creationId="{DE9CCBBD-4AF7-F923-91E4-05E864F8F34E}"/>
          </ac:spMkLst>
        </pc:spChg>
        <pc:picChg chg="add mod ord">
          <ac:chgData name="Hannah Rockett" userId="4c5a52d3-edc6-4662-9aad-b0802ce74779" providerId="ADAL" clId="{EC86B379-022B-43B2-873F-44F9FA542A4D}" dt="2024-11-08T15:27:40.113" v="138" actId="167"/>
          <ac:picMkLst>
            <pc:docMk/>
            <pc:sldMk cId="532410718" sldId="318"/>
            <ac:picMk id="3" creationId="{DC1DFBF4-67F7-81F6-EE8F-93C4C5444065}"/>
          </ac:picMkLst>
        </pc:picChg>
        <pc:picChg chg="mod">
          <ac:chgData name="Hannah Rockett" userId="4c5a52d3-edc6-4662-9aad-b0802ce74779" providerId="ADAL" clId="{EC86B379-022B-43B2-873F-44F9FA542A4D}" dt="2024-11-11T16:41:51.698" v="419" actId="1076"/>
          <ac:picMkLst>
            <pc:docMk/>
            <pc:sldMk cId="532410718" sldId="318"/>
            <ac:picMk id="5" creationId="{4AD2609E-34BF-9BF0-EF6C-4DEBC6BC4055}"/>
          </ac:picMkLst>
        </pc:picChg>
      </pc:sldChg>
      <pc:sldChg chg="addSp delSp modSp mod modTransition modAnim">
        <pc:chgData name="Hannah Rockett" userId="4c5a52d3-edc6-4662-9aad-b0802ce74779" providerId="ADAL" clId="{EC86B379-022B-43B2-873F-44F9FA542A4D}" dt="2024-11-11T16:40:20.065" v="400" actId="403"/>
        <pc:sldMkLst>
          <pc:docMk/>
          <pc:sldMk cId="3765015493" sldId="322"/>
        </pc:sldMkLst>
        <pc:spChg chg="mod">
          <ac:chgData name="Hannah Rockett" userId="4c5a52d3-edc6-4662-9aad-b0802ce74779" providerId="ADAL" clId="{EC86B379-022B-43B2-873F-44F9FA542A4D}" dt="2024-11-11T16:40:15.764" v="399" actId="1076"/>
          <ac:spMkLst>
            <pc:docMk/>
            <pc:sldMk cId="3765015493" sldId="322"/>
            <ac:spMk id="2" creationId="{0AA79797-4A58-A177-D01A-96EE05C78706}"/>
          </ac:spMkLst>
        </pc:spChg>
        <pc:spChg chg="mod">
          <ac:chgData name="Hannah Rockett" userId="4c5a52d3-edc6-4662-9aad-b0802ce74779" providerId="ADAL" clId="{EC86B379-022B-43B2-873F-44F9FA542A4D}" dt="2024-11-08T15:31:09.040" v="203" actId="1076"/>
          <ac:spMkLst>
            <pc:docMk/>
            <pc:sldMk cId="3765015493" sldId="322"/>
            <ac:spMk id="9" creationId="{FE016EA2-AF3A-8C95-CB4E-6AC9C2A9346E}"/>
          </ac:spMkLst>
        </pc:spChg>
        <pc:spChg chg="mod">
          <ac:chgData name="Hannah Rockett" userId="4c5a52d3-edc6-4662-9aad-b0802ce74779" providerId="ADAL" clId="{EC86B379-022B-43B2-873F-44F9FA542A4D}" dt="2024-11-11T16:40:20.065" v="400" actId="403"/>
          <ac:spMkLst>
            <pc:docMk/>
            <pc:sldMk cId="3765015493" sldId="322"/>
            <ac:spMk id="10" creationId="{7DD3CA7D-FC1C-9B62-2812-5FA3A56F50E6}"/>
          </ac:spMkLst>
        </pc:spChg>
        <pc:spChg chg="mod">
          <ac:chgData name="Hannah Rockett" userId="4c5a52d3-edc6-4662-9aad-b0802ce74779" providerId="ADAL" clId="{EC86B379-022B-43B2-873F-44F9FA542A4D}" dt="2024-11-08T15:31:09.040" v="203" actId="1076"/>
          <ac:spMkLst>
            <pc:docMk/>
            <pc:sldMk cId="3765015493" sldId="322"/>
            <ac:spMk id="11" creationId="{E6E5EBAC-A78D-B290-D395-C155799E88F2}"/>
          </ac:spMkLst>
        </pc:spChg>
        <pc:picChg chg="add mod ord">
          <ac:chgData name="Hannah Rockett" userId="4c5a52d3-edc6-4662-9aad-b0802ce74779" providerId="ADAL" clId="{EC86B379-022B-43B2-873F-44F9FA542A4D}" dt="2024-11-11T16:40:10.275" v="398" actId="1076"/>
          <ac:picMkLst>
            <pc:docMk/>
            <pc:sldMk cId="3765015493" sldId="322"/>
            <ac:picMk id="3" creationId="{841914A7-EB47-C0CB-9233-470B91C4DBBA}"/>
          </ac:picMkLst>
        </pc:picChg>
        <pc:picChg chg="del">
          <ac:chgData name="Hannah Rockett" userId="4c5a52d3-edc6-4662-9aad-b0802ce74779" providerId="ADAL" clId="{EC86B379-022B-43B2-873F-44F9FA542A4D}" dt="2024-11-08T15:31:11.353" v="204" actId="478"/>
          <ac:picMkLst>
            <pc:docMk/>
            <pc:sldMk cId="3765015493" sldId="322"/>
            <ac:picMk id="4" creationId="{6D1D5093-766A-6403-882C-7DCE6BA199C6}"/>
          </ac:picMkLst>
        </pc:picChg>
        <pc:picChg chg="add mod">
          <ac:chgData name="Hannah Rockett" userId="4c5a52d3-edc6-4662-9aad-b0802ce74779" providerId="ADAL" clId="{EC86B379-022B-43B2-873F-44F9FA542A4D}" dt="2024-11-08T15:31:15.608" v="205"/>
          <ac:picMkLst>
            <pc:docMk/>
            <pc:sldMk cId="3765015493" sldId="322"/>
            <ac:picMk id="5" creationId="{11B34225-13B5-9FDC-4A92-AE680FAFF980}"/>
          </ac:picMkLst>
        </pc:picChg>
      </pc:sldChg>
      <pc:sldChg chg="addSp modSp mod modTransition modAnim">
        <pc:chgData name="Hannah Rockett" userId="4c5a52d3-edc6-4662-9aad-b0802ce74779" providerId="ADAL" clId="{EC86B379-022B-43B2-873F-44F9FA542A4D}" dt="2024-11-11T16:40:40.723" v="404" actId="1076"/>
        <pc:sldMkLst>
          <pc:docMk/>
          <pc:sldMk cId="1091307318" sldId="323"/>
        </pc:sldMkLst>
        <pc:spChg chg="mod">
          <ac:chgData name="Hannah Rockett" userId="4c5a52d3-edc6-4662-9aad-b0802ce74779" providerId="ADAL" clId="{EC86B379-022B-43B2-873F-44F9FA542A4D}" dt="2024-11-08T15:32:33.947" v="236" actId="1037"/>
          <ac:spMkLst>
            <pc:docMk/>
            <pc:sldMk cId="1091307318" sldId="323"/>
            <ac:spMk id="9" creationId="{6CE2F89F-1B92-E179-12AC-EC028588E12D}"/>
          </ac:spMkLst>
        </pc:spChg>
        <pc:spChg chg="mod">
          <ac:chgData name="Hannah Rockett" userId="4c5a52d3-edc6-4662-9aad-b0802ce74779" providerId="ADAL" clId="{EC86B379-022B-43B2-873F-44F9FA542A4D}" dt="2024-11-08T15:32:53.917" v="245" actId="1076"/>
          <ac:spMkLst>
            <pc:docMk/>
            <pc:sldMk cId="1091307318" sldId="323"/>
            <ac:spMk id="10" creationId="{7EE69D8C-63BF-F631-429E-CE7BAB520237}"/>
          </ac:spMkLst>
        </pc:spChg>
        <pc:spChg chg="mod">
          <ac:chgData name="Hannah Rockett" userId="4c5a52d3-edc6-4662-9aad-b0802ce74779" providerId="ADAL" clId="{EC86B379-022B-43B2-873F-44F9FA542A4D}" dt="2024-11-08T15:32:27.937" v="226" actId="1076"/>
          <ac:spMkLst>
            <pc:docMk/>
            <pc:sldMk cId="1091307318" sldId="323"/>
            <ac:spMk id="11" creationId="{1BF02BBF-4D37-800D-8466-477557E875A1}"/>
          </ac:spMkLst>
        </pc:spChg>
        <pc:picChg chg="add mod ord">
          <ac:chgData name="Hannah Rockett" userId="4c5a52d3-edc6-4662-9aad-b0802ce74779" providerId="ADAL" clId="{EC86B379-022B-43B2-873F-44F9FA542A4D}" dt="2024-11-11T16:40:33.618" v="402" actId="1076"/>
          <ac:picMkLst>
            <pc:docMk/>
            <pc:sldMk cId="1091307318" sldId="323"/>
            <ac:picMk id="2" creationId="{ECC3BBA9-B445-0BFD-D4FB-4130CD14047B}"/>
          </ac:picMkLst>
        </pc:picChg>
        <pc:picChg chg="mod">
          <ac:chgData name="Hannah Rockett" userId="4c5a52d3-edc6-4662-9aad-b0802ce74779" providerId="ADAL" clId="{EC86B379-022B-43B2-873F-44F9FA542A4D}" dt="2024-11-11T16:40:40.723" v="404" actId="1076"/>
          <ac:picMkLst>
            <pc:docMk/>
            <pc:sldMk cId="1091307318" sldId="323"/>
            <ac:picMk id="5" creationId="{8B73736E-85BC-F282-98F8-387A0DCF8D44}"/>
          </ac:picMkLst>
        </pc:picChg>
      </pc:sldChg>
      <pc:sldChg chg="addSp delSp modSp mod modTransition modAnim">
        <pc:chgData name="Hannah Rockett" userId="4c5a52d3-edc6-4662-9aad-b0802ce74779" providerId="ADAL" clId="{EC86B379-022B-43B2-873F-44F9FA542A4D}" dt="2024-11-11T16:39:56.380" v="396" actId="403"/>
        <pc:sldMkLst>
          <pc:docMk/>
          <pc:sldMk cId="635729679" sldId="324"/>
        </pc:sldMkLst>
        <pc:spChg chg="mod">
          <ac:chgData name="Hannah Rockett" userId="4c5a52d3-edc6-4662-9aad-b0802ce74779" providerId="ADAL" clId="{EC86B379-022B-43B2-873F-44F9FA542A4D}" dt="2024-11-08T15:30:28.349" v="191" actId="1076"/>
          <ac:spMkLst>
            <pc:docMk/>
            <pc:sldMk cId="635729679" sldId="324"/>
            <ac:spMk id="7" creationId="{B7A812F3-B3E6-A78C-FB46-9B74C9CD83BB}"/>
          </ac:spMkLst>
        </pc:spChg>
        <pc:spChg chg="mod">
          <ac:chgData name="Hannah Rockett" userId="4c5a52d3-edc6-4662-9aad-b0802ce74779" providerId="ADAL" clId="{EC86B379-022B-43B2-873F-44F9FA542A4D}" dt="2024-11-11T16:39:56.380" v="396" actId="403"/>
          <ac:spMkLst>
            <pc:docMk/>
            <pc:sldMk cId="635729679" sldId="324"/>
            <ac:spMk id="8" creationId="{8BBEDEE0-8F15-5420-6548-98B683C59143}"/>
          </ac:spMkLst>
        </pc:spChg>
        <pc:spChg chg="mod">
          <ac:chgData name="Hannah Rockett" userId="4c5a52d3-edc6-4662-9aad-b0802ce74779" providerId="ADAL" clId="{EC86B379-022B-43B2-873F-44F9FA542A4D}" dt="2024-11-08T15:30:32.567" v="192" actId="1076"/>
          <ac:spMkLst>
            <pc:docMk/>
            <pc:sldMk cId="635729679" sldId="324"/>
            <ac:spMk id="12" creationId="{07E14ECF-12DB-A728-415F-981C6C05324B}"/>
          </ac:spMkLst>
        </pc:spChg>
        <pc:spChg chg="mod">
          <ac:chgData name="Hannah Rockett" userId="4c5a52d3-edc6-4662-9aad-b0802ce74779" providerId="ADAL" clId="{EC86B379-022B-43B2-873F-44F9FA542A4D}" dt="2024-11-11T16:39:52.538" v="395" actId="1076"/>
          <ac:spMkLst>
            <pc:docMk/>
            <pc:sldMk cId="635729679" sldId="324"/>
            <ac:spMk id="13" creationId="{773E35E0-D2B7-90BF-4A3A-AD736AEE403F}"/>
          </ac:spMkLst>
        </pc:spChg>
        <pc:picChg chg="add del mod">
          <ac:chgData name="Hannah Rockett" userId="4c5a52d3-edc6-4662-9aad-b0802ce74779" providerId="ADAL" clId="{EC86B379-022B-43B2-873F-44F9FA542A4D}" dt="2024-11-08T15:29:30.790" v="172" actId="478"/>
          <ac:picMkLst>
            <pc:docMk/>
            <pc:sldMk cId="635729679" sldId="324"/>
            <ac:picMk id="2" creationId="{0DE6A792-24A4-5461-B82F-A96A02C553B8}"/>
          </ac:picMkLst>
        </pc:picChg>
        <pc:picChg chg="add mod ord">
          <ac:chgData name="Hannah Rockett" userId="4c5a52d3-edc6-4662-9aad-b0802ce74779" providerId="ADAL" clId="{EC86B379-022B-43B2-873F-44F9FA542A4D}" dt="2024-11-11T16:39:49.877" v="394" actId="1076"/>
          <ac:picMkLst>
            <pc:docMk/>
            <pc:sldMk cId="635729679" sldId="324"/>
            <ac:picMk id="3" creationId="{BF270B87-C69C-C0BB-1CC1-0DB0E9C5F07B}"/>
          </ac:picMkLst>
        </pc:picChg>
        <pc:picChg chg="add mod">
          <ac:chgData name="Hannah Rockett" userId="4c5a52d3-edc6-4662-9aad-b0802ce74779" providerId="ADAL" clId="{EC86B379-022B-43B2-873F-44F9FA542A4D}" dt="2024-11-08T15:29:44.813" v="176"/>
          <ac:picMkLst>
            <pc:docMk/>
            <pc:sldMk cId="635729679" sldId="324"/>
            <ac:picMk id="4" creationId="{9F47E005-0804-D207-0D1F-91EB77CEDC0E}"/>
          </ac:picMkLst>
        </pc:picChg>
        <pc:picChg chg="del">
          <ac:chgData name="Hannah Rockett" userId="4c5a52d3-edc6-4662-9aad-b0802ce74779" providerId="ADAL" clId="{EC86B379-022B-43B2-873F-44F9FA542A4D}" dt="2024-11-08T15:29:40.951" v="175" actId="478"/>
          <ac:picMkLst>
            <pc:docMk/>
            <pc:sldMk cId="635729679" sldId="324"/>
            <ac:picMk id="6" creationId="{2F43D9C6-912E-E4E3-DB1A-9907CB842B78}"/>
          </ac:picMkLst>
        </pc:picChg>
      </pc:sldChg>
      <pc:sldChg chg="addSp modSp mod modTransition modAnim">
        <pc:chgData name="Hannah Rockett" userId="4c5a52d3-edc6-4662-9aad-b0802ce74779" providerId="ADAL" clId="{EC86B379-022B-43B2-873F-44F9FA542A4D}" dt="2024-11-11T16:41:29.330" v="415" actId="1076"/>
        <pc:sldMkLst>
          <pc:docMk/>
          <pc:sldMk cId="2316585651" sldId="325"/>
        </pc:sldMkLst>
        <pc:spChg chg="mod">
          <ac:chgData name="Hannah Rockett" userId="4c5a52d3-edc6-4662-9aad-b0802ce74779" providerId="ADAL" clId="{EC86B379-022B-43B2-873F-44F9FA542A4D}" dt="2024-11-08T15:24:09.119" v="99" actId="1036"/>
          <ac:spMkLst>
            <pc:docMk/>
            <pc:sldMk cId="2316585651" sldId="325"/>
            <ac:spMk id="7" creationId="{9040A7A4-2C3A-E4F4-6FDE-A665C9B59FA4}"/>
          </ac:spMkLst>
        </pc:spChg>
        <pc:spChg chg="mod">
          <ac:chgData name="Hannah Rockett" userId="4c5a52d3-edc6-4662-9aad-b0802ce74779" providerId="ADAL" clId="{EC86B379-022B-43B2-873F-44F9FA542A4D}" dt="2024-11-11T16:38:54.846" v="384" actId="403"/>
          <ac:spMkLst>
            <pc:docMk/>
            <pc:sldMk cId="2316585651" sldId="325"/>
            <ac:spMk id="8" creationId="{E8CA9AC3-9445-92BB-F822-152C2E085937}"/>
          </ac:spMkLst>
        </pc:spChg>
        <pc:spChg chg="mod">
          <ac:chgData name="Hannah Rockett" userId="4c5a52d3-edc6-4662-9aad-b0802ce74779" providerId="ADAL" clId="{EC86B379-022B-43B2-873F-44F9FA542A4D}" dt="2024-11-08T15:24:04.663" v="93" actId="1076"/>
          <ac:spMkLst>
            <pc:docMk/>
            <pc:sldMk cId="2316585651" sldId="325"/>
            <ac:spMk id="12" creationId="{AFCE7E60-EA8D-28E1-920C-724336827EB9}"/>
          </ac:spMkLst>
        </pc:spChg>
        <pc:spChg chg="mod">
          <ac:chgData name="Hannah Rockett" userId="4c5a52d3-edc6-4662-9aad-b0802ce74779" providerId="ADAL" clId="{EC86B379-022B-43B2-873F-44F9FA542A4D}" dt="2024-11-11T16:41:29.330" v="415" actId="1076"/>
          <ac:spMkLst>
            <pc:docMk/>
            <pc:sldMk cId="2316585651" sldId="325"/>
            <ac:spMk id="13" creationId="{1906AFC5-9D90-6E54-183E-F1AC2133A033}"/>
          </ac:spMkLst>
        </pc:spChg>
        <pc:picChg chg="add mod ord">
          <ac:chgData name="Hannah Rockett" userId="4c5a52d3-edc6-4662-9aad-b0802ce74779" providerId="ADAL" clId="{EC86B379-022B-43B2-873F-44F9FA542A4D}" dt="2024-11-11T16:41:26.578" v="414" actId="1076"/>
          <ac:picMkLst>
            <pc:docMk/>
            <pc:sldMk cId="2316585651" sldId="325"/>
            <ac:picMk id="2" creationId="{F51F9D78-D85A-2B5A-1889-6E8174D02F9A}"/>
          </ac:picMkLst>
        </pc:picChg>
        <pc:picChg chg="mod">
          <ac:chgData name="Hannah Rockett" userId="4c5a52d3-edc6-4662-9aad-b0802ce74779" providerId="ADAL" clId="{EC86B379-022B-43B2-873F-44F9FA542A4D}" dt="2024-11-08T15:23:07.010" v="77" actId="1076"/>
          <ac:picMkLst>
            <pc:docMk/>
            <pc:sldMk cId="2316585651" sldId="325"/>
            <ac:picMk id="6" creationId="{8BD6118C-2919-9899-9ECF-23B106671F03}"/>
          </ac:picMkLst>
        </pc:picChg>
      </pc:sldChg>
      <pc:sldChg chg="addSp delSp modSp mod modTransition modAnim">
        <pc:chgData name="Hannah Rockett" userId="4c5a52d3-edc6-4662-9aad-b0802ce74779" providerId="ADAL" clId="{EC86B379-022B-43B2-873F-44F9FA542A4D}" dt="2024-11-11T16:39:18.789" v="388" actId="403"/>
        <pc:sldMkLst>
          <pc:docMk/>
          <pc:sldMk cId="3778726300" sldId="326"/>
        </pc:sldMkLst>
        <pc:spChg chg="mod">
          <ac:chgData name="Hannah Rockett" userId="4c5a52d3-edc6-4662-9aad-b0802ce74779" providerId="ADAL" clId="{EC86B379-022B-43B2-873F-44F9FA542A4D}" dt="2024-11-08T15:25:49.145" v="119" actId="1076"/>
          <ac:spMkLst>
            <pc:docMk/>
            <pc:sldMk cId="3778726300" sldId="326"/>
            <ac:spMk id="7" creationId="{2647D673-25CD-6AF3-50A5-AD48AFD8CDFE}"/>
          </ac:spMkLst>
        </pc:spChg>
        <pc:spChg chg="mod">
          <ac:chgData name="Hannah Rockett" userId="4c5a52d3-edc6-4662-9aad-b0802ce74779" providerId="ADAL" clId="{EC86B379-022B-43B2-873F-44F9FA542A4D}" dt="2024-11-11T16:39:18.789" v="388" actId="403"/>
          <ac:spMkLst>
            <pc:docMk/>
            <pc:sldMk cId="3778726300" sldId="326"/>
            <ac:spMk id="8" creationId="{5F9C1946-DB9D-E4A8-DA05-8D7FDB544BA8}"/>
          </ac:spMkLst>
        </pc:spChg>
        <pc:spChg chg="mod">
          <ac:chgData name="Hannah Rockett" userId="4c5a52d3-edc6-4662-9aad-b0802ce74779" providerId="ADAL" clId="{EC86B379-022B-43B2-873F-44F9FA542A4D}" dt="2024-11-08T15:25:53.523" v="120" actId="1076"/>
          <ac:spMkLst>
            <pc:docMk/>
            <pc:sldMk cId="3778726300" sldId="326"/>
            <ac:spMk id="12" creationId="{264F3528-A442-98E5-74E2-3734A5E6832A}"/>
          </ac:spMkLst>
        </pc:spChg>
        <pc:spChg chg="mod">
          <ac:chgData name="Hannah Rockett" userId="4c5a52d3-edc6-4662-9aad-b0802ce74779" providerId="ADAL" clId="{EC86B379-022B-43B2-873F-44F9FA542A4D}" dt="2024-11-11T16:39:13.329" v="387" actId="1076"/>
          <ac:spMkLst>
            <pc:docMk/>
            <pc:sldMk cId="3778726300" sldId="326"/>
            <ac:spMk id="13" creationId="{69A5226F-05F7-6654-E0BE-FE874CE9C0DC}"/>
          </ac:spMkLst>
        </pc:spChg>
        <pc:picChg chg="add mod ord">
          <ac:chgData name="Hannah Rockett" userId="4c5a52d3-edc6-4662-9aad-b0802ce74779" providerId="ADAL" clId="{EC86B379-022B-43B2-873F-44F9FA542A4D}" dt="2024-11-08T15:25:21.029" v="112" actId="1076"/>
          <ac:picMkLst>
            <pc:docMk/>
            <pc:sldMk cId="3778726300" sldId="326"/>
            <ac:picMk id="2" creationId="{B4CCCB04-7BBC-3674-3296-F38AA242F454}"/>
          </ac:picMkLst>
        </pc:picChg>
        <pc:picChg chg="add mod">
          <ac:chgData name="Hannah Rockett" userId="4c5a52d3-edc6-4662-9aad-b0802ce74779" providerId="ADAL" clId="{EC86B379-022B-43B2-873F-44F9FA542A4D}" dt="2024-11-08T15:25:16.665" v="110"/>
          <ac:picMkLst>
            <pc:docMk/>
            <pc:sldMk cId="3778726300" sldId="326"/>
            <ac:picMk id="3" creationId="{816CD6B2-FCF3-2199-BBD1-A7CC224E36CB}"/>
          </ac:picMkLst>
        </pc:picChg>
        <pc:picChg chg="del">
          <ac:chgData name="Hannah Rockett" userId="4c5a52d3-edc6-4662-9aad-b0802ce74779" providerId="ADAL" clId="{EC86B379-022B-43B2-873F-44F9FA542A4D}" dt="2024-11-08T15:25:12.570" v="109" actId="478"/>
          <ac:picMkLst>
            <pc:docMk/>
            <pc:sldMk cId="3778726300" sldId="326"/>
            <ac:picMk id="6" creationId="{A9332229-24C1-1F48-1C40-302F6319DCAA}"/>
          </ac:picMkLst>
        </pc:picChg>
      </pc:sldChg>
      <pc:sldChg chg="addSp delSp modSp mod modTransition modAnim">
        <pc:chgData name="Hannah Rockett" userId="4c5a52d3-edc6-4662-9aad-b0802ce74779" providerId="ADAL" clId="{EC86B379-022B-43B2-873F-44F9FA542A4D}" dt="2024-11-11T16:39:40.353" v="392" actId="1076"/>
        <pc:sldMkLst>
          <pc:docMk/>
          <pc:sldMk cId="2324915762" sldId="327"/>
        </pc:sldMkLst>
        <pc:spChg chg="mod">
          <ac:chgData name="Hannah Rockett" userId="4c5a52d3-edc6-4662-9aad-b0802ce74779" providerId="ADAL" clId="{EC86B379-022B-43B2-873F-44F9FA542A4D}" dt="2024-11-11T16:39:26.376" v="389" actId="403"/>
          <ac:spMkLst>
            <pc:docMk/>
            <pc:sldMk cId="2324915762" sldId="327"/>
            <ac:spMk id="2" creationId="{7F94AD9A-936E-3CD9-92EA-45AF612CFEFB}"/>
          </ac:spMkLst>
        </pc:spChg>
        <pc:spChg chg="mod">
          <ac:chgData name="Hannah Rockett" userId="4c5a52d3-edc6-4662-9aad-b0802ce74779" providerId="ADAL" clId="{EC86B379-022B-43B2-873F-44F9FA542A4D}" dt="2024-11-08T15:28:36.918" v="158" actId="1076"/>
          <ac:spMkLst>
            <pc:docMk/>
            <pc:sldMk cId="2324915762" sldId="327"/>
            <ac:spMk id="9" creationId="{C73575DF-1B61-0E6B-7282-2EE5B7CAFECB}"/>
          </ac:spMkLst>
        </pc:spChg>
        <pc:spChg chg="mod">
          <ac:chgData name="Hannah Rockett" userId="4c5a52d3-edc6-4662-9aad-b0802ce74779" providerId="ADAL" clId="{EC86B379-022B-43B2-873F-44F9FA542A4D}" dt="2024-11-11T16:39:40.353" v="392" actId="1076"/>
          <ac:spMkLst>
            <pc:docMk/>
            <pc:sldMk cId="2324915762" sldId="327"/>
            <ac:spMk id="10" creationId="{8887280D-95BF-5FAB-5B6D-DE8398F36578}"/>
          </ac:spMkLst>
        </pc:spChg>
        <pc:spChg chg="mod">
          <ac:chgData name="Hannah Rockett" userId="4c5a52d3-edc6-4662-9aad-b0802ce74779" providerId="ADAL" clId="{EC86B379-022B-43B2-873F-44F9FA542A4D}" dt="2024-11-08T15:28:43.534" v="159" actId="1076"/>
          <ac:spMkLst>
            <pc:docMk/>
            <pc:sldMk cId="2324915762" sldId="327"/>
            <ac:spMk id="11" creationId="{53406A30-AE5A-758A-8B94-4B89C64BD5E2}"/>
          </ac:spMkLst>
        </pc:spChg>
        <pc:picChg chg="add mod ord">
          <ac:chgData name="Hannah Rockett" userId="4c5a52d3-edc6-4662-9aad-b0802ce74779" providerId="ADAL" clId="{EC86B379-022B-43B2-873F-44F9FA542A4D}" dt="2024-11-08T15:28:16.281" v="151" actId="167"/>
          <ac:picMkLst>
            <pc:docMk/>
            <pc:sldMk cId="2324915762" sldId="327"/>
            <ac:picMk id="3" creationId="{170CE5E7-AC4A-240E-ADF1-6D677C226B80}"/>
          </ac:picMkLst>
        </pc:picChg>
        <pc:picChg chg="del">
          <ac:chgData name="Hannah Rockett" userId="4c5a52d3-edc6-4662-9aad-b0802ce74779" providerId="ADAL" clId="{EC86B379-022B-43B2-873F-44F9FA542A4D}" dt="2024-11-08T15:28:56.870" v="161" actId="478"/>
          <ac:picMkLst>
            <pc:docMk/>
            <pc:sldMk cId="2324915762" sldId="327"/>
            <ac:picMk id="4" creationId="{287B1C58-BAB0-86AC-BA22-798A4D8EE8E0}"/>
          </ac:picMkLst>
        </pc:picChg>
        <pc:picChg chg="add mod">
          <ac:chgData name="Hannah Rockett" userId="4c5a52d3-edc6-4662-9aad-b0802ce74779" providerId="ADAL" clId="{EC86B379-022B-43B2-873F-44F9FA542A4D}" dt="2024-11-08T15:28:59.513" v="162" actId="1076"/>
          <ac:picMkLst>
            <pc:docMk/>
            <pc:sldMk cId="2324915762" sldId="327"/>
            <ac:picMk id="5" creationId="{3B867970-E578-0EE9-190C-98554B554B75}"/>
          </ac:picMkLst>
        </pc:picChg>
      </pc:sldChg>
      <pc:sldChg chg="addSp delSp modSp new mod ord modTransition setBg">
        <pc:chgData name="Hannah Rockett" userId="4c5a52d3-edc6-4662-9aad-b0802ce74779" providerId="ADAL" clId="{EC86B379-022B-43B2-873F-44F9FA542A4D}" dt="2024-11-11T16:33:47.015" v="361"/>
        <pc:sldMkLst>
          <pc:docMk/>
          <pc:sldMk cId="2662598430" sldId="328"/>
        </pc:sldMkLst>
        <pc:spChg chg="add del mod">
          <ac:chgData name="Hannah Rockett" userId="4c5a52d3-edc6-4662-9aad-b0802ce74779" providerId="ADAL" clId="{EC86B379-022B-43B2-873F-44F9FA542A4D}" dt="2024-11-08T16:44:33.691" v="357" actId="478"/>
          <ac:spMkLst>
            <pc:docMk/>
            <pc:sldMk cId="2662598430" sldId="328"/>
            <ac:spMk id="2" creationId="{9DABC659-448F-1DEB-F690-FB157B637254}"/>
          </ac:spMkLst>
        </pc:spChg>
        <pc:spChg chg="del">
          <ac:chgData name="Hannah Rockett" userId="4c5a52d3-edc6-4662-9aad-b0802ce74779" providerId="ADAL" clId="{EC86B379-022B-43B2-873F-44F9FA542A4D}" dt="2024-11-08T15:11:05.499" v="3" actId="478"/>
          <ac:spMkLst>
            <pc:docMk/>
            <pc:sldMk cId="2662598430" sldId="328"/>
            <ac:spMk id="2" creationId="{A63BC3F4-5742-701D-D256-8A3FE41B53BC}"/>
          </ac:spMkLst>
        </pc:spChg>
        <pc:spChg chg="add del mod topLvl">
          <ac:chgData name="Hannah Rockett" userId="4c5a52d3-edc6-4662-9aad-b0802ce74779" providerId="ADAL" clId="{EC86B379-022B-43B2-873F-44F9FA542A4D}" dt="2024-11-08T16:38:24.159" v="353" actId="478"/>
          <ac:spMkLst>
            <pc:docMk/>
            <pc:sldMk cId="2662598430" sldId="328"/>
            <ac:spMk id="2" creationId="{F54DABAE-4E09-913E-218C-24CC76DF0A96}"/>
          </ac:spMkLst>
        </pc:spChg>
        <pc:spChg chg="del">
          <ac:chgData name="Hannah Rockett" userId="4c5a52d3-edc6-4662-9aad-b0802ce74779" providerId="ADAL" clId="{EC86B379-022B-43B2-873F-44F9FA542A4D}" dt="2024-11-08T15:11:03.752" v="2" actId="478"/>
          <ac:spMkLst>
            <pc:docMk/>
            <pc:sldMk cId="2662598430" sldId="328"/>
            <ac:spMk id="3" creationId="{32DA4E94-B52D-BBC5-02DF-1D29CF04D97F}"/>
          </ac:spMkLst>
        </pc:spChg>
        <pc:spChg chg="add mod">
          <ac:chgData name="Hannah Rockett" userId="4c5a52d3-edc6-4662-9aad-b0802ce74779" providerId="ADAL" clId="{EC86B379-022B-43B2-873F-44F9FA542A4D}" dt="2024-11-08T15:42:34.052" v="343" actId="1037"/>
          <ac:spMkLst>
            <pc:docMk/>
            <pc:sldMk cId="2662598430" sldId="328"/>
            <ac:spMk id="6" creationId="{22046F79-CDB0-2195-8A77-9C480FC15B7D}"/>
          </ac:spMkLst>
        </pc:spChg>
        <pc:spChg chg="add mod">
          <ac:chgData name="Hannah Rockett" userId="4c5a52d3-edc6-4662-9aad-b0802ce74779" providerId="ADAL" clId="{EC86B379-022B-43B2-873F-44F9FA542A4D}" dt="2024-11-08T15:42:14.909" v="319" actId="1076"/>
          <ac:spMkLst>
            <pc:docMk/>
            <pc:sldMk cId="2662598430" sldId="328"/>
            <ac:spMk id="11" creationId="{71890C59-30D4-9791-9B2D-81C038CE9680}"/>
          </ac:spMkLst>
        </pc:spChg>
        <pc:grpChg chg="add del mod">
          <ac:chgData name="Hannah Rockett" userId="4c5a52d3-edc6-4662-9aad-b0802ce74779" providerId="ADAL" clId="{EC86B379-022B-43B2-873F-44F9FA542A4D}" dt="2024-11-08T16:38:24.159" v="353" actId="478"/>
          <ac:grpSpMkLst>
            <pc:docMk/>
            <pc:sldMk cId="2662598430" sldId="328"/>
            <ac:grpSpMk id="3" creationId="{FC7A79B7-6A86-B96A-AD5C-FE22B62FC060}"/>
          </ac:grpSpMkLst>
        </pc:grpChg>
        <pc:picChg chg="add mod ord topLvl">
          <ac:chgData name="Hannah Rockett" userId="4c5a52d3-edc6-4662-9aad-b0802ce74779" providerId="ADAL" clId="{EC86B379-022B-43B2-873F-44F9FA542A4D}" dt="2024-11-08T16:38:24.159" v="353" actId="478"/>
          <ac:picMkLst>
            <pc:docMk/>
            <pc:sldMk cId="2662598430" sldId="328"/>
            <ac:picMk id="4" creationId="{B1AE9BA1-479C-35D8-2CFE-647B42C50B41}"/>
          </ac:picMkLst>
        </pc:picChg>
        <pc:picChg chg="add del mod">
          <ac:chgData name="Hannah Rockett" userId="4c5a52d3-edc6-4662-9aad-b0802ce74779" providerId="ADAL" clId="{EC86B379-022B-43B2-873F-44F9FA542A4D}" dt="2024-11-08T15:17:05.077" v="31" actId="478"/>
          <ac:picMkLst>
            <pc:docMk/>
            <pc:sldMk cId="2662598430" sldId="328"/>
            <ac:picMk id="8" creationId="{613E6F7B-80AD-CDA3-5369-57A74E916AD3}"/>
          </ac:picMkLst>
        </pc:picChg>
        <pc:picChg chg="add mod">
          <ac:chgData name="Hannah Rockett" userId="4c5a52d3-edc6-4662-9aad-b0802ce74779" providerId="ADAL" clId="{EC86B379-022B-43B2-873F-44F9FA542A4D}" dt="2024-11-08T15:17:34.727" v="33" actId="167"/>
          <ac:picMkLst>
            <pc:docMk/>
            <pc:sldMk cId="2662598430" sldId="328"/>
            <ac:picMk id="9" creationId="{15A1DD5B-1C12-5036-0AFC-FCA991771655}"/>
          </ac:picMkLst>
        </pc:picChg>
      </pc:sldChg>
      <pc:sldChg chg="delSp modSp add del mod delAnim">
        <pc:chgData name="Hannah Rockett" userId="4c5a52d3-edc6-4662-9aad-b0802ce74779" providerId="ADAL" clId="{EC86B379-022B-43B2-873F-44F9FA542A4D}" dt="2024-11-11T16:47:09.457" v="444" actId="47"/>
        <pc:sldMkLst>
          <pc:docMk/>
          <pc:sldMk cId="1793051884" sldId="329"/>
        </pc:sldMkLst>
        <pc:spChg chg="mod">
          <ac:chgData name="Hannah Rockett" userId="4c5a52d3-edc6-4662-9aad-b0802ce74779" providerId="ADAL" clId="{EC86B379-022B-43B2-873F-44F9FA542A4D}" dt="2024-11-11T16:46:45.559" v="443" actId="14100"/>
          <ac:spMkLst>
            <pc:docMk/>
            <pc:sldMk cId="1793051884" sldId="329"/>
            <ac:spMk id="2" creationId="{68BF9F98-8BA2-3C96-9AC6-74F4D0085C11}"/>
          </ac:spMkLst>
        </pc:spChg>
        <pc:spChg chg="del">
          <ac:chgData name="Hannah Rockett" userId="4c5a52d3-edc6-4662-9aad-b0802ce74779" providerId="ADAL" clId="{EC86B379-022B-43B2-873F-44F9FA542A4D}" dt="2024-11-11T16:46:34.305" v="423" actId="478"/>
          <ac:spMkLst>
            <pc:docMk/>
            <pc:sldMk cId="1793051884" sldId="329"/>
            <ac:spMk id="9" creationId="{664609FC-8C9A-AECE-C76D-7E18C916996C}"/>
          </ac:spMkLst>
        </pc:spChg>
        <pc:picChg chg="del">
          <ac:chgData name="Hannah Rockett" userId="4c5a52d3-edc6-4662-9aad-b0802ce74779" providerId="ADAL" clId="{EC86B379-022B-43B2-873F-44F9FA542A4D}" dt="2024-11-11T16:46:27.861" v="421" actId="478"/>
          <ac:picMkLst>
            <pc:docMk/>
            <pc:sldMk cId="1793051884" sldId="329"/>
            <ac:picMk id="7" creationId="{E6945F6E-63F4-44F9-5CF8-1431E7D25BD1}"/>
          </ac:picMkLst>
        </pc:picChg>
      </pc:sldChg>
      <pc:sldMasterChg chg="delSldLayout">
        <pc:chgData name="Hannah Rockett" userId="4c5a52d3-edc6-4662-9aad-b0802ce74779" providerId="ADAL" clId="{EC86B379-022B-43B2-873F-44F9FA542A4D}" dt="2024-11-08T15:17:44.630" v="34" actId="47"/>
        <pc:sldMasterMkLst>
          <pc:docMk/>
          <pc:sldMasterMk cId="931431092" sldId="2147483648"/>
        </pc:sldMasterMkLst>
        <pc:sldLayoutChg chg="del">
          <pc:chgData name="Hannah Rockett" userId="4c5a52d3-edc6-4662-9aad-b0802ce74779" providerId="ADAL" clId="{EC86B379-022B-43B2-873F-44F9FA542A4D}" dt="2024-11-08T15:17:44.630" v="34" actId="47"/>
          <pc:sldLayoutMkLst>
            <pc:docMk/>
            <pc:sldMasterMk cId="931431092" sldId="2147483648"/>
            <pc:sldLayoutMk cId="2365726465" sldId="2147483661"/>
          </pc:sldLayoutMkLst>
        </pc:sldLayoutChg>
      </pc:sldMasterChg>
    </pc:docChg>
  </pc:docChgLst>
  <pc:docChgLst>
    <pc:chgData name="Charly Abbotts" userId="S::charly.abbotts@y-e.org.uk::ec83e2c9-167e-4774-bc80-afb3449aa29b" providerId="AD" clId="Web-{9F65BDB1-2E9C-8AA5-12C2-79D2FBDD2DA5}"/>
    <pc:docChg chg="modSld">
      <pc:chgData name="Charly Abbotts" userId="S::charly.abbotts@y-e.org.uk::ec83e2c9-167e-4774-bc80-afb3449aa29b" providerId="AD" clId="Web-{9F65BDB1-2E9C-8AA5-12C2-79D2FBDD2DA5}" dt="2024-11-11T14:47:03.873" v="0" actId="20577"/>
      <pc:docMkLst>
        <pc:docMk/>
      </pc:docMkLst>
      <pc:sldChg chg="modSp">
        <pc:chgData name="Charly Abbotts" userId="S::charly.abbotts@y-e.org.uk::ec83e2c9-167e-4774-bc80-afb3449aa29b" providerId="AD" clId="Web-{9F65BDB1-2E9C-8AA5-12C2-79D2FBDD2DA5}" dt="2024-11-11T14:47:03.873" v="0" actId="20577"/>
        <pc:sldMkLst>
          <pc:docMk/>
          <pc:sldMk cId="2316585651" sldId="325"/>
        </pc:sldMkLst>
        <pc:spChg chg="mod">
          <ac:chgData name="Charly Abbotts" userId="S::charly.abbotts@y-e.org.uk::ec83e2c9-167e-4774-bc80-afb3449aa29b" providerId="AD" clId="Web-{9F65BDB1-2E9C-8AA5-12C2-79D2FBDD2DA5}" dt="2024-11-11T14:47:03.873" v="0" actId="20577"/>
          <ac:spMkLst>
            <pc:docMk/>
            <pc:sldMk cId="2316585651" sldId="325"/>
            <ac:spMk id="8" creationId="{E8CA9AC3-9445-92BB-F822-152C2E085937}"/>
          </ac:spMkLst>
        </pc:spChg>
      </pc:sldChg>
    </pc:docChg>
  </pc:docChgLst>
  <pc:docChgLst>
    <pc:chgData name="Lucy Yate" userId="f30e6531-e985-42a3-9e91-65f5be283692" providerId="ADAL" clId="{90E5113B-2D94-4895-8574-25D8EFC7375F}"/>
    <pc:docChg chg="undo custSel addSld delSld modSld sldOrd">
      <pc:chgData name="Lucy Yate" userId="f30e6531-e985-42a3-9e91-65f5be283692" providerId="ADAL" clId="{90E5113B-2D94-4895-8574-25D8EFC7375F}" dt="2024-11-11T16:27:20.421" v="3326" actId="2696"/>
      <pc:docMkLst>
        <pc:docMk/>
      </pc:docMkLst>
      <pc:sldChg chg="addSp delSp modSp del mod addAnim delAnim modAnim modCm">
        <pc:chgData name="Lucy Yate" userId="f30e6531-e985-42a3-9e91-65f5be283692" providerId="ADAL" clId="{90E5113B-2D94-4895-8574-25D8EFC7375F}" dt="2024-11-08T11:59:18.852" v="1403" actId="2696"/>
        <pc:sldMkLst>
          <pc:docMk/>
          <pc:sldMk cId="406581370" sldId="282"/>
        </pc:sldMkLst>
        <pc:spChg chg="mod">
          <ac:chgData name="Lucy Yate" userId="f30e6531-e985-42a3-9e91-65f5be283692" providerId="ADAL" clId="{90E5113B-2D94-4895-8574-25D8EFC7375F}" dt="2024-11-08T11:01:32.234" v="211" actId="27636"/>
          <ac:spMkLst>
            <pc:docMk/>
            <pc:sldMk cId="406581370" sldId="282"/>
            <ac:spMk id="2" creationId="{D6FFCB9B-D384-9DDA-3D38-58293831A116}"/>
          </ac:spMkLst>
        </pc:spChg>
        <pc:spChg chg="add del mod">
          <ac:chgData name="Lucy Yate" userId="f30e6531-e985-42a3-9e91-65f5be283692" providerId="ADAL" clId="{90E5113B-2D94-4895-8574-25D8EFC7375F}" dt="2024-11-08T11:04:02.037" v="288" actId="478"/>
          <ac:spMkLst>
            <pc:docMk/>
            <pc:sldMk cId="406581370" sldId="282"/>
            <ac:spMk id="3" creationId="{7CF52926-E1FB-3E70-9C51-03B9F4797A2D}"/>
          </ac:spMkLst>
        </pc:spChg>
        <pc:spChg chg="add mod">
          <ac:chgData name="Lucy Yate" userId="f30e6531-e985-42a3-9e91-65f5be283692" providerId="ADAL" clId="{90E5113B-2D94-4895-8574-25D8EFC7375F}" dt="2024-11-08T11:02:12.794" v="238" actId="255"/>
          <ac:spMkLst>
            <pc:docMk/>
            <pc:sldMk cId="406581370" sldId="282"/>
            <ac:spMk id="4" creationId="{6D0FBB35-7BDF-975B-0C60-B22383FE4E20}"/>
          </ac:spMkLst>
        </pc:spChg>
        <pc:spChg chg="add del mod">
          <ac:chgData name="Lucy Yate" userId="f30e6531-e985-42a3-9e91-65f5be283692" providerId="ADAL" clId="{90E5113B-2D94-4895-8574-25D8EFC7375F}" dt="2024-11-08T11:04:02.037" v="288" actId="478"/>
          <ac:spMkLst>
            <pc:docMk/>
            <pc:sldMk cId="406581370" sldId="282"/>
            <ac:spMk id="7" creationId="{AADE38E8-3026-120F-D6FF-DF8CF3104519}"/>
          </ac:spMkLst>
        </pc:spChg>
        <pc:spChg chg="add mod">
          <ac:chgData name="Lucy Yate" userId="f30e6531-e985-42a3-9e91-65f5be283692" providerId="ADAL" clId="{90E5113B-2D94-4895-8574-25D8EFC7375F}" dt="2024-11-08T11:04:00.408" v="285" actId="1076"/>
          <ac:spMkLst>
            <pc:docMk/>
            <pc:sldMk cId="406581370" sldId="282"/>
            <ac:spMk id="8" creationId="{9CE18A44-6B90-7F08-A14E-F154A80E235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ucy Yate" userId="f30e6531-e985-42a3-9e91-65f5be283692" providerId="ADAL" clId="{90E5113B-2D94-4895-8574-25D8EFC7375F}" dt="2024-11-08T11:04:02.037" v="288" actId="478"/>
              <pc2:cmMkLst xmlns:pc2="http://schemas.microsoft.com/office/powerpoint/2019/9/main/command">
                <pc:docMk/>
                <pc:sldMk cId="406581370" sldId="282"/>
                <pc2:cmMk id="{84506F99-D275-439D-B43E-68C69FB081DE}"/>
              </pc2:cmMkLst>
            </pc226:cmChg>
          </p:ext>
        </pc:extLst>
      </pc:sldChg>
      <pc:sldChg chg="del">
        <pc:chgData name="Lucy Yate" userId="f30e6531-e985-42a3-9e91-65f5be283692" providerId="ADAL" clId="{90E5113B-2D94-4895-8574-25D8EFC7375F}" dt="2024-11-08T11:18:19.789" v="445" actId="2696"/>
        <pc:sldMkLst>
          <pc:docMk/>
          <pc:sldMk cId="1932798933" sldId="294"/>
        </pc:sldMkLst>
      </pc:sldChg>
      <pc:sldChg chg="modSp add del mod">
        <pc:chgData name="Lucy Yate" userId="f30e6531-e985-42a3-9e91-65f5be283692" providerId="ADAL" clId="{90E5113B-2D94-4895-8574-25D8EFC7375F}" dt="2024-11-08T11:22:28.860" v="507" actId="2696"/>
        <pc:sldMkLst>
          <pc:docMk/>
          <pc:sldMk cId="3735300249" sldId="295"/>
        </pc:sldMkLst>
        <pc:spChg chg="mod">
          <ac:chgData name="Lucy Yate" userId="f30e6531-e985-42a3-9e91-65f5be283692" providerId="ADAL" clId="{90E5113B-2D94-4895-8574-25D8EFC7375F}" dt="2024-11-08T11:20:50.865" v="454" actId="20577"/>
          <ac:spMkLst>
            <pc:docMk/>
            <pc:sldMk cId="3735300249" sldId="295"/>
            <ac:spMk id="2" creationId="{D6FFCB9B-D384-9DDA-3D38-58293831A116}"/>
          </ac:spMkLst>
        </pc:spChg>
      </pc:sldChg>
      <pc:sldChg chg="del">
        <pc:chgData name="Lucy Yate" userId="f30e6531-e985-42a3-9e91-65f5be283692" providerId="ADAL" clId="{90E5113B-2D94-4895-8574-25D8EFC7375F}" dt="2024-11-08T11:24:00.767" v="532" actId="2696"/>
        <pc:sldMkLst>
          <pc:docMk/>
          <pc:sldMk cId="143513495" sldId="296"/>
        </pc:sldMkLst>
      </pc:sldChg>
      <pc:sldChg chg="del">
        <pc:chgData name="Lucy Yate" userId="f30e6531-e985-42a3-9e91-65f5be283692" providerId="ADAL" clId="{90E5113B-2D94-4895-8574-25D8EFC7375F}" dt="2024-11-08T11:26:46.815" v="583" actId="2696"/>
        <pc:sldMkLst>
          <pc:docMk/>
          <pc:sldMk cId="3930918883" sldId="297"/>
        </pc:sldMkLst>
      </pc:sldChg>
      <pc:sldChg chg="modSp del mod modAnim">
        <pc:chgData name="Lucy Yate" userId="f30e6531-e985-42a3-9e91-65f5be283692" providerId="ADAL" clId="{90E5113B-2D94-4895-8574-25D8EFC7375F}" dt="2024-11-08T11:08:03.529" v="318" actId="2696"/>
        <pc:sldMkLst>
          <pc:docMk/>
          <pc:sldMk cId="3522691813" sldId="299"/>
        </pc:sldMkLst>
        <pc:spChg chg="mod">
          <ac:chgData name="Lucy Yate" userId="f30e6531-e985-42a3-9e91-65f5be283692" providerId="ADAL" clId="{90E5113B-2D94-4895-8574-25D8EFC7375F}" dt="2024-11-08T11:02:48.465" v="255" actId="20577"/>
          <ac:spMkLst>
            <pc:docMk/>
            <pc:sldMk cId="3522691813" sldId="299"/>
            <ac:spMk id="2" creationId="{D6FFCB9B-D384-9DDA-3D38-58293831A116}"/>
          </ac:spMkLst>
        </pc:spChg>
        <pc:spChg chg="mod">
          <ac:chgData name="Lucy Yate" userId="f30e6531-e985-42a3-9e91-65f5be283692" providerId="ADAL" clId="{90E5113B-2D94-4895-8574-25D8EFC7375F}" dt="2024-11-08T11:00:53.820" v="190" actId="5793"/>
          <ac:spMkLst>
            <pc:docMk/>
            <pc:sldMk cId="3522691813" sldId="299"/>
            <ac:spMk id="3" creationId="{7CF52926-E1FB-3E70-9C51-03B9F4797A2D}"/>
          </ac:spMkLst>
        </pc:spChg>
      </pc:sldChg>
      <pc:sldChg chg="addSp modSp mod">
        <pc:chgData name="Lucy Yate" userId="f30e6531-e985-42a3-9e91-65f5be283692" providerId="ADAL" clId="{90E5113B-2D94-4895-8574-25D8EFC7375F}" dt="2024-11-11T09:12:55.480" v="3253" actId="2711"/>
        <pc:sldMkLst>
          <pc:docMk/>
          <pc:sldMk cId="3035793753" sldId="300"/>
        </pc:sldMkLst>
        <pc:spChg chg="add mod">
          <ac:chgData name="Lucy Yate" userId="f30e6531-e985-42a3-9e91-65f5be283692" providerId="ADAL" clId="{90E5113B-2D94-4895-8574-25D8EFC7375F}" dt="2024-11-11T09:12:55.480" v="3253" actId="2711"/>
          <ac:spMkLst>
            <pc:docMk/>
            <pc:sldMk cId="3035793753" sldId="300"/>
            <ac:spMk id="2" creationId="{78F478A4-CF07-07FA-8A58-357123B8B1FC}"/>
          </ac:spMkLst>
        </pc:spChg>
        <pc:picChg chg="mod modCrop">
          <ac:chgData name="Lucy Yate" userId="f30e6531-e985-42a3-9e91-65f5be283692" providerId="ADAL" clId="{90E5113B-2D94-4895-8574-25D8EFC7375F}" dt="2024-11-08T11:09:06.322" v="326" actId="1076"/>
          <ac:picMkLst>
            <pc:docMk/>
            <pc:sldMk cId="3035793753" sldId="300"/>
            <ac:picMk id="10" creationId="{9F2E5EE1-A046-25B6-B8D4-FAFB3D863457}"/>
          </ac:picMkLst>
        </pc:picChg>
      </pc:sldChg>
      <pc:sldChg chg="del">
        <pc:chgData name="Lucy Yate" userId="f30e6531-e985-42a3-9e91-65f5be283692" providerId="ADAL" clId="{90E5113B-2D94-4895-8574-25D8EFC7375F}" dt="2024-11-08T11:12:50.183" v="395" actId="2696"/>
        <pc:sldMkLst>
          <pc:docMk/>
          <pc:sldMk cId="798656975" sldId="301"/>
        </pc:sldMkLst>
      </pc:sldChg>
      <pc:sldChg chg="modSp del mod">
        <pc:chgData name="Lucy Yate" userId="f30e6531-e985-42a3-9e91-65f5be283692" providerId="ADAL" clId="{90E5113B-2D94-4895-8574-25D8EFC7375F}" dt="2024-11-11T16:27:20.421" v="3326" actId="2696"/>
        <pc:sldMkLst>
          <pc:docMk/>
          <pc:sldMk cId="2415865853" sldId="309"/>
        </pc:sldMkLst>
        <pc:spChg chg="mod">
          <ac:chgData name="Lucy Yate" userId="f30e6531-e985-42a3-9e91-65f5be283692" providerId="ADAL" clId="{90E5113B-2D94-4895-8574-25D8EFC7375F}" dt="2024-11-08T12:36:59.557" v="2790" actId="20577"/>
          <ac:spMkLst>
            <pc:docMk/>
            <pc:sldMk cId="2415865853" sldId="309"/>
            <ac:spMk id="2" creationId="{55902C0E-37FE-A94C-5F1E-86DE781318EE}"/>
          </ac:spMkLst>
        </pc:spChg>
      </pc:sldChg>
      <pc:sldChg chg="addSp delSp modSp add mod modCm">
        <pc:chgData name="Lucy Yate" userId="f30e6531-e985-42a3-9e91-65f5be283692" providerId="ADAL" clId="{90E5113B-2D94-4895-8574-25D8EFC7375F}" dt="2024-11-11T16:21:56.044" v="3291" actId="1076"/>
        <pc:sldMkLst>
          <pc:docMk/>
          <pc:sldMk cId="733820012" sldId="313"/>
        </pc:sldMkLst>
        <pc:spChg chg="add del mod">
          <ac:chgData name="Lucy Yate" userId="f30e6531-e985-42a3-9e91-65f5be283692" providerId="ADAL" clId="{90E5113B-2D94-4895-8574-25D8EFC7375F}" dt="2024-11-11T09:12:31.898" v="3251" actId="2711"/>
          <ac:spMkLst>
            <pc:docMk/>
            <pc:sldMk cId="733820012" sldId="313"/>
            <ac:spMk id="2" creationId="{3C5C39B4-6364-6BD9-2CCD-94F8B6340008}"/>
          </ac:spMkLst>
        </pc:spChg>
        <pc:spChg chg="mod">
          <ac:chgData name="Lucy Yate" userId="f30e6531-e985-42a3-9e91-65f5be283692" providerId="ADAL" clId="{90E5113B-2D94-4895-8574-25D8EFC7375F}" dt="2024-11-11T16:21:56.044" v="3291" actId="1076"/>
          <ac:spMkLst>
            <pc:docMk/>
            <pc:sldMk cId="733820012" sldId="313"/>
            <ac:spMk id="3" creationId="{1BD612A9-284E-8180-3B2F-4233BD154276}"/>
          </ac:spMkLst>
        </pc:spChg>
        <pc:spChg chg="add del mod">
          <ac:chgData name="Lucy Yate" userId="f30e6531-e985-42a3-9e91-65f5be283692" providerId="ADAL" clId="{90E5113B-2D94-4895-8574-25D8EFC7375F}" dt="2024-11-08T10:42:59.925" v="6" actId="478"/>
          <ac:spMkLst>
            <pc:docMk/>
            <pc:sldMk cId="733820012" sldId="313"/>
            <ac:spMk id="5" creationId="{126E2C2F-C92B-F4AC-9107-C159C000C0B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ucy Yate" userId="f30e6531-e985-42a3-9e91-65f5be283692" providerId="ADAL" clId="{90E5113B-2D94-4895-8574-25D8EFC7375F}" dt="2024-11-08T10:50:29.125" v="128" actId="20577"/>
              <pc2:cmMkLst xmlns:pc2="http://schemas.microsoft.com/office/powerpoint/2019/9/main/command">
                <pc:docMk/>
                <pc:sldMk cId="733820012" sldId="313"/>
                <pc2:cmMk id="{A9656BA4-6446-4997-8C3E-E14F091BD276}"/>
              </pc2:cmMkLst>
            </pc226:cmChg>
          </p:ext>
        </pc:extLst>
      </pc:sldChg>
      <pc:sldChg chg="addSp delSp modSp mod ord modAnim modNotesTx">
        <pc:chgData name="Lucy Yate" userId="f30e6531-e985-42a3-9e91-65f5be283692" providerId="ADAL" clId="{90E5113B-2D94-4895-8574-25D8EFC7375F}" dt="2024-11-11T16:27:10.605" v="3325" actId="20577"/>
        <pc:sldMkLst>
          <pc:docMk/>
          <pc:sldMk cId="983745689" sldId="315"/>
        </pc:sldMkLst>
        <pc:spChg chg="mod">
          <ac:chgData name="Lucy Yate" userId="f30e6531-e985-42a3-9e91-65f5be283692" providerId="ADAL" clId="{90E5113B-2D94-4895-8574-25D8EFC7375F}" dt="2024-11-11T09:14:41.219" v="3268" actId="2711"/>
          <ac:spMkLst>
            <pc:docMk/>
            <pc:sldMk cId="983745689" sldId="315"/>
            <ac:spMk id="2" creationId="{350B1893-5C50-0CB0-8A0D-F16A325433F1}"/>
          </ac:spMkLst>
        </pc:spChg>
        <pc:spChg chg="mod">
          <ac:chgData name="Lucy Yate" userId="f30e6531-e985-42a3-9e91-65f5be283692" providerId="ADAL" clId="{90E5113B-2D94-4895-8574-25D8EFC7375F}" dt="2024-11-11T09:15:46.407" v="3275" actId="1076"/>
          <ac:spMkLst>
            <pc:docMk/>
            <pc:sldMk cId="983745689" sldId="315"/>
            <ac:spMk id="9" creationId="{9F19B470-D3E4-E927-2BAD-C9BEAB2C68B2}"/>
          </ac:spMkLst>
        </pc:spChg>
        <pc:picChg chg="mod">
          <ac:chgData name="Lucy Yate" userId="f30e6531-e985-42a3-9e91-65f5be283692" providerId="ADAL" clId="{90E5113B-2D94-4895-8574-25D8EFC7375F}" dt="2024-11-08T11:27:32.293" v="585" actId="1076"/>
          <ac:picMkLst>
            <pc:docMk/>
            <pc:sldMk cId="983745689" sldId="315"/>
            <ac:picMk id="4" creationId="{68B6FD3B-25AA-FA4C-675E-F380E8DA15D9}"/>
          </ac:picMkLst>
        </pc:picChg>
        <pc:picChg chg="add del mod">
          <ac:chgData name="Lucy Yate" userId="f30e6531-e985-42a3-9e91-65f5be283692" providerId="ADAL" clId="{90E5113B-2D94-4895-8574-25D8EFC7375F}" dt="2024-11-08T11:31:25.950" v="821" actId="478"/>
          <ac:picMkLst>
            <pc:docMk/>
            <pc:sldMk cId="983745689" sldId="315"/>
            <ac:picMk id="6" creationId="{62F22F59-6AE0-11B2-7CFE-DA6504B52727}"/>
          </ac:picMkLst>
        </pc:picChg>
        <pc:picChg chg="mod">
          <ac:chgData name="Lucy Yate" userId="f30e6531-e985-42a3-9e91-65f5be283692" providerId="ADAL" clId="{90E5113B-2D94-4895-8574-25D8EFC7375F}" dt="2024-11-11T09:15:37.919" v="3274" actId="1076"/>
          <ac:picMkLst>
            <pc:docMk/>
            <pc:sldMk cId="983745689" sldId="315"/>
            <ac:picMk id="7" creationId="{519F6ACA-D1BD-4A29-BA4D-ABB8B4855873}"/>
          </ac:picMkLst>
        </pc:picChg>
      </pc:sldChg>
      <pc:sldChg chg="addSp delSp modSp add del mod delAnim modAnim">
        <pc:chgData name="Lucy Yate" userId="f30e6531-e985-42a3-9e91-65f5be283692" providerId="ADAL" clId="{90E5113B-2D94-4895-8574-25D8EFC7375F}" dt="2024-11-08T11:18:02.888" v="444" actId="2696"/>
        <pc:sldMkLst>
          <pc:docMk/>
          <pc:sldMk cId="599592672" sldId="317"/>
        </pc:sldMkLst>
        <pc:spChg chg="del">
          <ac:chgData name="Lucy Yate" userId="f30e6531-e985-42a3-9e91-65f5be283692" providerId="ADAL" clId="{90E5113B-2D94-4895-8574-25D8EFC7375F}" dt="2024-11-08T11:04:16.058" v="289" actId="478"/>
          <ac:spMkLst>
            <pc:docMk/>
            <pc:sldMk cId="599592672" sldId="317"/>
            <ac:spMk id="3" creationId="{DA7800BD-717B-F9B3-F3F4-80AAF0787091}"/>
          </ac:spMkLst>
        </pc:spChg>
        <pc:spChg chg="mod">
          <ac:chgData name="Lucy Yate" userId="f30e6531-e985-42a3-9e91-65f5be283692" providerId="ADAL" clId="{90E5113B-2D94-4895-8574-25D8EFC7375F}" dt="2024-11-08T11:02:59.875" v="258" actId="20577"/>
          <ac:spMkLst>
            <pc:docMk/>
            <pc:sldMk cId="599592672" sldId="317"/>
            <ac:spMk id="4" creationId="{9FDF1CC3-02B6-DB50-FAA8-9D2E6F4626F8}"/>
          </ac:spMkLst>
        </pc:spChg>
        <pc:spChg chg="add del mod">
          <ac:chgData name="Lucy Yate" userId="f30e6531-e985-42a3-9e91-65f5be283692" providerId="ADAL" clId="{90E5113B-2D94-4895-8574-25D8EFC7375F}" dt="2024-11-08T11:04:22.784" v="290" actId="478"/>
          <ac:spMkLst>
            <pc:docMk/>
            <pc:sldMk cId="599592672" sldId="317"/>
            <ac:spMk id="7" creationId="{747F8774-C038-46F0-9773-0E50866010C9}"/>
          </ac:spMkLst>
        </pc:spChg>
        <pc:spChg chg="add mod">
          <ac:chgData name="Lucy Yate" userId="f30e6531-e985-42a3-9e91-65f5be283692" providerId="ADAL" clId="{90E5113B-2D94-4895-8574-25D8EFC7375F}" dt="2024-11-08T11:07:37.029" v="317" actId="20577"/>
          <ac:spMkLst>
            <pc:docMk/>
            <pc:sldMk cId="599592672" sldId="317"/>
            <ac:spMk id="8" creationId="{C5C7519F-9EB5-F38C-E576-33ABD6CEA11A}"/>
          </ac:spMkLst>
        </pc:spChg>
        <pc:spChg chg="add del mod">
          <ac:chgData name="Lucy Yate" userId="f30e6531-e985-42a3-9e91-65f5be283692" providerId="ADAL" clId="{90E5113B-2D94-4895-8574-25D8EFC7375F}" dt="2024-11-08T11:06:40.357" v="304" actId="478"/>
          <ac:spMkLst>
            <pc:docMk/>
            <pc:sldMk cId="599592672" sldId="317"/>
            <ac:spMk id="9" creationId="{324C6024-B6D3-CD35-7F36-C561E87A2A6A}"/>
          </ac:spMkLst>
        </pc:spChg>
      </pc:sldChg>
      <pc:sldChg chg="new del">
        <pc:chgData name="Lucy Yate" userId="f30e6531-e985-42a3-9e91-65f5be283692" providerId="ADAL" clId="{90E5113B-2D94-4895-8574-25D8EFC7375F}" dt="2024-11-08T10:42:21.421" v="1" actId="680"/>
        <pc:sldMkLst>
          <pc:docMk/>
          <pc:sldMk cId="1299787763" sldId="317"/>
        </pc:sldMkLst>
      </pc:sldChg>
      <pc:sldChg chg="addSp delSp modSp add mod">
        <pc:chgData name="Lucy Yate" userId="f30e6531-e985-42a3-9e91-65f5be283692" providerId="ADAL" clId="{90E5113B-2D94-4895-8574-25D8EFC7375F}" dt="2024-11-11T09:13:05.488" v="3254" actId="2711"/>
        <pc:sldMkLst>
          <pc:docMk/>
          <pc:sldMk cId="532410718" sldId="318"/>
        </pc:sldMkLst>
        <pc:spChg chg="mod">
          <ac:chgData name="Lucy Yate" userId="f30e6531-e985-42a3-9e91-65f5be283692" providerId="ADAL" clId="{90E5113B-2D94-4895-8574-25D8EFC7375F}" dt="2024-11-11T09:13:05.488" v="3254" actId="2711"/>
          <ac:spMkLst>
            <pc:docMk/>
            <pc:sldMk cId="532410718" sldId="318"/>
            <ac:spMk id="2" creationId="{DE9CCBBD-4AF7-F923-91E4-05E864F8F34E}"/>
          </ac:spMkLst>
        </pc:spChg>
        <pc:spChg chg="add del mod">
          <ac:chgData name="Lucy Yate" userId="f30e6531-e985-42a3-9e91-65f5be283692" providerId="ADAL" clId="{90E5113B-2D94-4895-8574-25D8EFC7375F}" dt="2024-11-08T11:11:15.863" v="386" actId="478"/>
          <ac:spMkLst>
            <pc:docMk/>
            <pc:sldMk cId="532410718" sldId="318"/>
            <ac:spMk id="4" creationId="{389E5668-FFED-1611-437B-ECC8AF1E8229}"/>
          </ac:spMkLst>
        </pc:spChg>
        <pc:picChg chg="add mod modCrop">
          <ac:chgData name="Lucy Yate" userId="f30e6531-e985-42a3-9e91-65f5be283692" providerId="ADAL" clId="{90E5113B-2D94-4895-8574-25D8EFC7375F}" dt="2024-11-08T11:12:29.870" v="393" actId="1076"/>
          <ac:picMkLst>
            <pc:docMk/>
            <pc:sldMk cId="532410718" sldId="318"/>
            <ac:picMk id="5" creationId="{4AD2609E-34BF-9BF0-EF6C-4DEBC6BC4055}"/>
          </ac:picMkLst>
        </pc:picChg>
        <pc:picChg chg="del">
          <ac:chgData name="Lucy Yate" userId="f30e6531-e985-42a3-9e91-65f5be283692" providerId="ADAL" clId="{90E5113B-2D94-4895-8574-25D8EFC7375F}" dt="2024-11-08T11:11:01.705" v="384" actId="478"/>
          <ac:picMkLst>
            <pc:docMk/>
            <pc:sldMk cId="532410718" sldId="318"/>
            <ac:picMk id="10" creationId="{D41114A1-52C3-44AA-AF58-6DDF49003364}"/>
          </ac:picMkLst>
        </pc:picChg>
      </pc:sldChg>
      <pc:sldChg chg="addSp delSp modSp add del mod ord delAnim modAnim">
        <pc:chgData name="Lucy Yate" userId="f30e6531-e985-42a3-9e91-65f5be283692" providerId="ADAL" clId="{90E5113B-2D94-4895-8574-25D8EFC7375F}" dt="2024-11-08T12:07:02.086" v="1687" actId="2696"/>
        <pc:sldMkLst>
          <pc:docMk/>
          <pc:sldMk cId="482165719" sldId="319"/>
        </pc:sldMkLst>
        <pc:spChg chg="del">
          <ac:chgData name="Lucy Yate" userId="f30e6531-e985-42a3-9e91-65f5be283692" providerId="ADAL" clId="{90E5113B-2D94-4895-8574-25D8EFC7375F}" dt="2024-11-08T11:14:55.031" v="397" actId="478"/>
          <ac:spMkLst>
            <pc:docMk/>
            <pc:sldMk cId="482165719" sldId="319"/>
            <ac:spMk id="2" creationId="{F8861F11-2654-AC66-0661-440127DECAB2}"/>
          </ac:spMkLst>
        </pc:spChg>
        <pc:spChg chg="del">
          <ac:chgData name="Lucy Yate" userId="f30e6531-e985-42a3-9e91-65f5be283692" providerId="ADAL" clId="{90E5113B-2D94-4895-8574-25D8EFC7375F}" dt="2024-11-08T11:15:04.278" v="399" actId="478"/>
          <ac:spMkLst>
            <pc:docMk/>
            <pc:sldMk cId="482165719" sldId="319"/>
            <ac:spMk id="3" creationId="{C5DF7BAE-E877-A9B8-AE1D-F5B5532FD754}"/>
          </ac:spMkLst>
        </pc:spChg>
        <pc:spChg chg="add del mod">
          <ac:chgData name="Lucy Yate" userId="f30e6531-e985-42a3-9e91-65f5be283692" providerId="ADAL" clId="{90E5113B-2D94-4895-8574-25D8EFC7375F}" dt="2024-11-08T11:14:59.885" v="398" actId="478"/>
          <ac:spMkLst>
            <pc:docMk/>
            <pc:sldMk cId="482165719" sldId="319"/>
            <ac:spMk id="6" creationId="{0ED0BBA6-300B-E64A-1365-70F365F2B574}"/>
          </ac:spMkLst>
        </pc:spChg>
        <pc:spChg chg="add del mod">
          <ac:chgData name="Lucy Yate" userId="f30e6531-e985-42a3-9e91-65f5be283692" providerId="ADAL" clId="{90E5113B-2D94-4895-8574-25D8EFC7375F}" dt="2024-11-08T11:15:10.790" v="400" actId="478"/>
          <ac:spMkLst>
            <pc:docMk/>
            <pc:sldMk cId="482165719" sldId="319"/>
            <ac:spMk id="8" creationId="{76659E24-3E05-7CAC-8E85-E979CB1BEB97}"/>
          </ac:spMkLst>
        </pc:spChg>
        <pc:spChg chg="add mod">
          <ac:chgData name="Lucy Yate" userId="f30e6531-e985-42a3-9e91-65f5be283692" providerId="ADAL" clId="{90E5113B-2D94-4895-8574-25D8EFC7375F}" dt="2024-11-08T11:15:43.826" v="403"/>
          <ac:spMkLst>
            <pc:docMk/>
            <pc:sldMk cId="482165719" sldId="319"/>
            <ac:spMk id="9" creationId="{A6D3C645-B39C-286C-4CDC-04BC22448E8F}"/>
          </ac:spMkLst>
        </pc:spChg>
        <pc:spChg chg="add mod">
          <ac:chgData name="Lucy Yate" userId="f30e6531-e985-42a3-9e91-65f5be283692" providerId="ADAL" clId="{90E5113B-2D94-4895-8574-25D8EFC7375F}" dt="2024-11-08T11:16:12.779" v="426" actId="20577"/>
          <ac:spMkLst>
            <pc:docMk/>
            <pc:sldMk cId="482165719" sldId="319"/>
            <ac:spMk id="10" creationId="{46F2617E-B9F3-FDCE-9F71-11A6248F665F}"/>
          </ac:spMkLst>
        </pc:spChg>
        <pc:spChg chg="add mod">
          <ac:chgData name="Lucy Yate" userId="f30e6531-e985-42a3-9e91-65f5be283692" providerId="ADAL" clId="{90E5113B-2D94-4895-8574-25D8EFC7375F}" dt="2024-11-08T11:15:52.124" v="406" actId="20577"/>
          <ac:spMkLst>
            <pc:docMk/>
            <pc:sldMk cId="482165719" sldId="319"/>
            <ac:spMk id="11" creationId="{3D5B2A35-E771-597D-B807-A8C4071A0E71}"/>
          </ac:spMkLst>
        </pc:spChg>
      </pc:sldChg>
      <pc:sldChg chg="addSp delSp modSp add del mod delAnim modAnim">
        <pc:chgData name="Lucy Yate" userId="f30e6531-e985-42a3-9e91-65f5be283692" providerId="ADAL" clId="{90E5113B-2D94-4895-8574-25D8EFC7375F}" dt="2024-11-08T12:03:13.976" v="1519" actId="2696"/>
        <pc:sldMkLst>
          <pc:docMk/>
          <pc:sldMk cId="1763226748" sldId="320"/>
        </pc:sldMkLst>
        <pc:spChg chg="del">
          <ac:chgData name="Lucy Yate" userId="f30e6531-e985-42a3-9e91-65f5be283692" providerId="ADAL" clId="{90E5113B-2D94-4895-8574-25D8EFC7375F}" dt="2024-11-08T11:16:49.807" v="428" actId="478"/>
          <ac:spMkLst>
            <pc:docMk/>
            <pc:sldMk cId="1763226748" sldId="320"/>
            <ac:spMk id="2" creationId="{BC6A56A7-54AD-49B7-4BF6-6F4FB6D5FA87}"/>
          </ac:spMkLst>
        </pc:spChg>
        <pc:spChg chg="del">
          <ac:chgData name="Lucy Yate" userId="f30e6531-e985-42a3-9e91-65f5be283692" providerId="ADAL" clId="{90E5113B-2D94-4895-8574-25D8EFC7375F}" dt="2024-11-08T11:16:57.903" v="430" actId="478"/>
          <ac:spMkLst>
            <pc:docMk/>
            <pc:sldMk cId="1763226748" sldId="320"/>
            <ac:spMk id="4" creationId="{98F1CEAF-59E2-4370-F7AB-6BCCC6419FE6}"/>
          </ac:spMkLst>
        </pc:spChg>
        <pc:spChg chg="add del mod">
          <ac:chgData name="Lucy Yate" userId="f30e6531-e985-42a3-9e91-65f5be283692" providerId="ADAL" clId="{90E5113B-2D94-4895-8574-25D8EFC7375F}" dt="2024-11-08T11:16:53.987" v="429" actId="478"/>
          <ac:spMkLst>
            <pc:docMk/>
            <pc:sldMk cId="1763226748" sldId="320"/>
            <ac:spMk id="5" creationId="{8308142C-655C-C0DE-7FEB-5F2F6718BE63}"/>
          </ac:spMkLst>
        </pc:spChg>
        <pc:spChg chg="del">
          <ac:chgData name="Lucy Yate" userId="f30e6531-e985-42a3-9e91-65f5be283692" providerId="ADAL" clId="{90E5113B-2D94-4895-8574-25D8EFC7375F}" dt="2024-11-08T11:17:01.748" v="431" actId="478"/>
          <ac:spMkLst>
            <pc:docMk/>
            <pc:sldMk cId="1763226748" sldId="320"/>
            <ac:spMk id="8" creationId="{17E0E50A-E2F9-DD03-6FDF-FF5505FBDD37}"/>
          </ac:spMkLst>
        </pc:spChg>
        <pc:spChg chg="add del mod">
          <ac:chgData name="Lucy Yate" userId="f30e6531-e985-42a3-9e91-65f5be283692" providerId="ADAL" clId="{90E5113B-2D94-4895-8574-25D8EFC7375F}" dt="2024-11-08T11:17:06.813" v="432" actId="478"/>
          <ac:spMkLst>
            <pc:docMk/>
            <pc:sldMk cId="1763226748" sldId="320"/>
            <ac:spMk id="9" creationId="{89EE3D56-C3E5-2AAE-74F1-3CE2FD75F433}"/>
          </ac:spMkLst>
        </pc:spChg>
        <pc:spChg chg="add mod">
          <ac:chgData name="Lucy Yate" userId="f30e6531-e985-42a3-9e91-65f5be283692" providerId="ADAL" clId="{90E5113B-2D94-4895-8574-25D8EFC7375F}" dt="2024-11-08T11:17:07.788" v="433"/>
          <ac:spMkLst>
            <pc:docMk/>
            <pc:sldMk cId="1763226748" sldId="320"/>
            <ac:spMk id="10" creationId="{05C42D0A-5EAA-D2C4-DB97-5FF0944CBBB5}"/>
          </ac:spMkLst>
        </pc:spChg>
        <pc:spChg chg="add mod">
          <ac:chgData name="Lucy Yate" userId="f30e6531-e985-42a3-9e91-65f5be283692" providerId="ADAL" clId="{90E5113B-2D94-4895-8574-25D8EFC7375F}" dt="2024-11-08T11:17:52.398" v="443" actId="20577"/>
          <ac:spMkLst>
            <pc:docMk/>
            <pc:sldMk cId="1763226748" sldId="320"/>
            <ac:spMk id="11" creationId="{123DFF05-4D9E-8A5F-AE30-05C5C30E0F65}"/>
          </ac:spMkLst>
        </pc:spChg>
        <pc:spChg chg="add mod">
          <ac:chgData name="Lucy Yate" userId="f30e6531-e985-42a3-9e91-65f5be283692" providerId="ADAL" clId="{90E5113B-2D94-4895-8574-25D8EFC7375F}" dt="2024-11-08T11:17:12.266" v="435" actId="20577"/>
          <ac:spMkLst>
            <pc:docMk/>
            <pc:sldMk cId="1763226748" sldId="320"/>
            <ac:spMk id="12" creationId="{7D7887F3-93AE-0E30-4AC9-E2F42ABF7975}"/>
          </ac:spMkLst>
        </pc:spChg>
        <pc:spChg chg="add mod">
          <ac:chgData name="Lucy Yate" userId="f30e6531-e985-42a3-9e91-65f5be283692" providerId="ADAL" clId="{90E5113B-2D94-4895-8574-25D8EFC7375F}" dt="2024-11-08T11:17:38.075" v="437"/>
          <ac:spMkLst>
            <pc:docMk/>
            <pc:sldMk cId="1763226748" sldId="320"/>
            <ac:spMk id="13" creationId="{A65554CB-9D5B-97E3-FE69-BB0F9FE01E54}"/>
          </ac:spMkLst>
        </pc:spChg>
        <pc:spChg chg="add mod">
          <ac:chgData name="Lucy Yate" userId="f30e6531-e985-42a3-9e91-65f5be283692" providerId="ADAL" clId="{90E5113B-2D94-4895-8574-25D8EFC7375F}" dt="2024-11-08T11:17:38.075" v="437"/>
          <ac:spMkLst>
            <pc:docMk/>
            <pc:sldMk cId="1763226748" sldId="320"/>
            <ac:spMk id="14" creationId="{D111969D-CF7B-868A-3BA5-77B975421822}"/>
          </ac:spMkLst>
        </pc:spChg>
        <pc:spChg chg="add mod">
          <ac:chgData name="Lucy Yate" userId="f30e6531-e985-42a3-9e91-65f5be283692" providerId="ADAL" clId="{90E5113B-2D94-4895-8574-25D8EFC7375F}" dt="2024-11-08T11:17:36.393" v="436"/>
          <ac:spMkLst>
            <pc:docMk/>
            <pc:sldMk cId="1763226748" sldId="320"/>
            <ac:spMk id="15" creationId="{22AF02DE-7CDE-ACBD-2762-2E35F096BA38}"/>
          </ac:spMkLst>
        </pc:spChg>
      </pc:sldChg>
      <pc:sldChg chg="add del">
        <pc:chgData name="Lucy Yate" userId="f30e6531-e985-42a3-9e91-65f5be283692" providerId="ADAL" clId="{90E5113B-2D94-4895-8574-25D8EFC7375F}" dt="2024-11-08T11:15:23.207" v="402"/>
        <pc:sldMkLst>
          <pc:docMk/>
          <pc:sldMk cId="2416537812" sldId="320"/>
        </pc:sldMkLst>
      </pc:sldChg>
      <pc:sldChg chg="addSp delSp modSp del mod delAnim modAnim">
        <pc:chgData name="Lucy Yate" userId="f30e6531-e985-42a3-9e91-65f5be283692" providerId="ADAL" clId="{90E5113B-2D94-4895-8574-25D8EFC7375F}" dt="2024-11-08T11:55:12.976" v="1318" actId="2696"/>
        <pc:sldMkLst>
          <pc:docMk/>
          <pc:sldMk cId="1969851611" sldId="321"/>
        </pc:sldMkLst>
        <pc:spChg chg="del">
          <ac:chgData name="Lucy Yate" userId="f30e6531-e985-42a3-9e91-65f5be283692" providerId="ADAL" clId="{90E5113B-2D94-4895-8574-25D8EFC7375F}" dt="2024-11-08T11:20:13.800" v="446" actId="478"/>
          <ac:spMkLst>
            <pc:docMk/>
            <pc:sldMk cId="1969851611" sldId="321"/>
            <ac:spMk id="2" creationId="{55EB02F8-C12F-B0E3-E922-9FFB2C3CC35D}"/>
          </ac:spMkLst>
        </pc:spChg>
        <pc:spChg chg="del">
          <ac:chgData name="Lucy Yate" userId="f30e6531-e985-42a3-9e91-65f5be283692" providerId="ADAL" clId="{90E5113B-2D94-4895-8574-25D8EFC7375F}" dt="2024-11-08T11:20:13.800" v="446" actId="478"/>
          <ac:spMkLst>
            <pc:docMk/>
            <pc:sldMk cId="1969851611" sldId="321"/>
            <ac:spMk id="3" creationId="{AADFE6EA-E7A2-C557-0000-BFC71D2D5AA8}"/>
          </ac:spMkLst>
        </pc:spChg>
        <pc:spChg chg="add del mod">
          <ac:chgData name="Lucy Yate" userId="f30e6531-e985-42a3-9e91-65f5be283692" providerId="ADAL" clId="{90E5113B-2D94-4895-8574-25D8EFC7375F}" dt="2024-11-08T11:20:19.286" v="447" actId="478"/>
          <ac:spMkLst>
            <pc:docMk/>
            <pc:sldMk cId="1969851611" sldId="321"/>
            <ac:spMk id="5" creationId="{BBAAA6C0-8E70-24D4-9248-640814A6DB70}"/>
          </ac:spMkLst>
        </pc:spChg>
        <pc:spChg chg="add del mod">
          <ac:chgData name="Lucy Yate" userId="f30e6531-e985-42a3-9e91-65f5be283692" providerId="ADAL" clId="{90E5113B-2D94-4895-8574-25D8EFC7375F}" dt="2024-11-08T11:20:23.333" v="448" actId="478"/>
          <ac:spMkLst>
            <pc:docMk/>
            <pc:sldMk cId="1969851611" sldId="321"/>
            <ac:spMk id="8" creationId="{B3DFA835-B26E-EAC7-C963-B5B14F1CD1F5}"/>
          </ac:spMkLst>
        </pc:spChg>
        <pc:spChg chg="add mod">
          <ac:chgData name="Lucy Yate" userId="f30e6531-e985-42a3-9e91-65f5be283692" providerId="ADAL" clId="{90E5113B-2D94-4895-8574-25D8EFC7375F}" dt="2024-11-08T11:21:02.164" v="473" actId="20577"/>
          <ac:spMkLst>
            <pc:docMk/>
            <pc:sldMk cId="1969851611" sldId="321"/>
            <ac:spMk id="9" creationId="{90C7E7A0-E5D8-F948-92D3-2760BB0C125C}"/>
          </ac:spMkLst>
        </pc:spChg>
        <pc:spChg chg="add mod">
          <ac:chgData name="Lucy Yate" userId="f30e6531-e985-42a3-9e91-65f5be283692" providerId="ADAL" clId="{90E5113B-2D94-4895-8574-25D8EFC7375F}" dt="2024-11-08T11:21:22.280" v="478" actId="20577"/>
          <ac:spMkLst>
            <pc:docMk/>
            <pc:sldMk cId="1969851611" sldId="321"/>
            <ac:spMk id="10" creationId="{FB3B77A2-C167-1936-7C56-3F3EE07D17D8}"/>
          </ac:spMkLst>
        </pc:spChg>
        <pc:spChg chg="add mod">
          <ac:chgData name="Lucy Yate" userId="f30e6531-e985-42a3-9e91-65f5be283692" providerId="ADAL" clId="{90E5113B-2D94-4895-8574-25D8EFC7375F}" dt="2024-11-08T11:21:04.858" v="474" actId="20577"/>
          <ac:spMkLst>
            <pc:docMk/>
            <pc:sldMk cId="1969851611" sldId="321"/>
            <ac:spMk id="11" creationId="{D342699E-608C-11B3-DBCA-57CE91E15672}"/>
          </ac:spMkLst>
        </pc:spChg>
      </pc:sldChg>
      <pc:sldChg chg="addSp delSp modSp add mod">
        <pc:chgData name="Lucy Yate" userId="f30e6531-e985-42a3-9e91-65f5be283692" providerId="ADAL" clId="{90E5113B-2D94-4895-8574-25D8EFC7375F}" dt="2024-11-11T16:25:35.953" v="3321" actId="1076"/>
        <pc:sldMkLst>
          <pc:docMk/>
          <pc:sldMk cId="3765015493" sldId="322"/>
        </pc:sldMkLst>
        <pc:spChg chg="add mod">
          <ac:chgData name="Lucy Yate" userId="f30e6531-e985-42a3-9e91-65f5be283692" providerId="ADAL" clId="{90E5113B-2D94-4895-8574-25D8EFC7375F}" dt="2024-11-11T16:25:11.795" v="3317" actId="1076"/>
          <ac:spMkLst>
            <pc:docMk/>
            <pc:sldMk cId="3765015493" sldId="322"/>
            <ac:spMk id="2" creationId="{0AA79797-4A58-A177-D01A-96EE05C78706}"/>
          </ac:spMkLst>
        </pc:spChg>
        <pc:spChg chg="add mod">
          <ac:chgData name="Lucy Yate" userId="f30e6531-e985-42a3-9e91-65f5be283692" providerId="ADAL" clId="{90E5113B-2D94-4895-8574-25D8EFC7375F}" dt="2024-11-08T11:40:22.869" v="1040"/>
          <ac:spMkLst>
            <pc:docMk/>
            <pc:sldMk cId="3765015493" sldId="322"/>
            <ac:spMk id="3" creationId="{FFD09F9C-B81F-8C59-23FE-B8F825546AFC}"/>
          </ac:spMkLst>
        </pc:spChg>
        <pc:spChg chg="mod">
          <ac:chgData name="Lucy Yate" userId="f30e6531-e985-42a3-9e91-65f5be283692" providerId="ADAL" clId="{90E5113B-2D94-4895-8574-25D8EFC7375F}" dt="2024-11-11T09:13:43.859" v="3257" actId="2711"/>
          <ac:spMkLst>
            <pc:docMk/>
            <pc:sldMk cId="3765015493" sldId="322"/>
            <ac:spMk id="9" creationId="{FE016EA2-AF3A-8C95-CB4E-6AC9C2A9346E}"/>
          </ac:spMkLst>
        </pc:spChg>
        <pc:spChg chg="mod">
          <ac:chgData name="Lucy Yate" userId="f30e6531-e985-42a3-9e91-65f5be283692" providerId="ADAL" clId="{90E5113B-2D94-4895-8574-25D8EFC7375F}" dt="2024-11-11T16:25:35.953" v="3321" actId="1076"/>
          <ac:spMkLst>
            <pc:docMk/>
            <pc:sldMk cId="3765015493" sldId="322"/>
            <ac:spMk id="10" creationId="{7DD3CA7D-FC1C-9B62-2812-5FA3A56F50E6}"/>
          </ac:spMkLst>
        </pc:spChg>
        <pc:spChg chg="del mod">
          <ac:chgData name="Lucy Yate" userId="f30e6531-e985-42a3-9e91-65f5be283692" providerId="ADAL" clId="{90E5113B-2D94-4895-8574-25D8EFC7375F}" dt="2024-11-11T09:09:45.742" v="3215" actId="478"/>
          <ac:spMkLst>
            <pc:docMk/>
            <pc:sldMk cId="3765015493" sldId="322"/>
            <ac:spMk id="11" creationId="{E6E5EBAC-A78D-B290-D395-C155799E88F2}"/>
          </ac:spMkLst>
        </pc:spChg>
        <pc:picChg chg="mod">
          <ac:chgData name="Lucy Yate" userId="f30e6531-e985-42a3-9e91-65f5be283692" providerId="ADAL" clId="{90E5113B-2D94-4895-8574-25D8EFC7375F}" dt="2024-11-11T09:09:54.576" v="3217" actId="1076"/>
          <ac:picMkLst>
            <pc:docMk/>
            <pc:sldMk cId="3765015493" sldId="322"/>
            <ac:picMk id="3" creationId="{841914A7-EB47-C0CB-9233-470B91C4DBBA}"/>
          </ac:picMkLst>
        </pc:picChg>
        <pc:picChg chg="mod">
          <ac:chgData name="Lucy Yate" userId="f30e6531-e985-42a3-9e91-65f5be283692" providerId="ADAL" clId="{90E5113B-2D94-4895-8574-25D8EFC7375F}" dt="2024-11-11T16:25:07.567" v="3316" actId="1076"/>
          <ac:picMkLst>
            <pc:docMk/>
            <pc:sldMk cId="3765015493" sldId="322"/>
            <ac:picMk id="5" creationId="{11B34225-13B5-9FDC-4A92-AE680FAFF980}"/>
          </ac:picMkLst>
        </pc:picChg>
      </pc:sldChg>
      <pc:sldChg chg="modSp add del mod">
        <pc:chgData name="Lucy Yate" userId="f30e6531-e985-42a3-9e91-65f5be283692" providerId="ADAL" clId="{90E5113B-2D94-4895-8574-25D8EFC7375F}" dt="2024-11-08T11:22:16.053" v="504"/>
        <pc:sldMkLst>
          <pc:docMk/>
          <pc:sldMk cId="4229561974" sldId="322"/>
        </pc:sldMkLst>
        <pc:spChg chg="mod">
          <ac:chgData name="Lucy Yate" userId="f30e6531-e985-42a3-9e91-65f5be283692" providerId="ADAL" clId="{90E5113B-2D94-4895-8574-25D8EFC7375F}" dt="2024-11-08T11:22:14.368" v="503" actId="20577"/>
          <ac:spMkLst>
            <pc:docMk/>
            <pc:sldMk cId="4229561974" sldId="322"/>
            <ac:spMk id="9" creationId="{E4670744-D77D-3709-D24E-108D495E3937}"/>
          </ac:spMkLst>
        </pc:spChg>
      </pc:sldChg>
      <pc:sldChg chg="addSp delSp modSp add mod delAnim">
        <pc:chgData name="Lucy Yate" userId="f30e6531-e985-42a3-9e91-65f5be283692" providerId="ADAL" clId="{90E5113B-2D94-4895-8574-25D8EFC7375F}" dt="2024-11-11T16:26:05.980" v="3324" actId="1076"/>
        <pc:sldMkLst>
          <pc:docMk/>
          <pc:sldMk cId="1091307318" sldId="323"/>
        </pc:sldMkLst>
        <pc:spChg chg="del">
          <ac:chgData name="Lucy Yate" userId="f30e6531-e985-42a3-9e91-65f5be283692" providerId="ADAL" clId="{90E5113B-2D94-4895-8574-25D8EFC7375F}" dt="2024-11-08T11:24:29.060" v="534" actId="478"/>
          <ac:spMkLst>
            <pc:docMk/>
            <pc:sldMk cId="1091307318" sldId="323"/>
            <ac:spMk id="2" creationId="{07C3931B-4EB5-6156-D2AC-F007ED84D42E}"/>
          </ac:spMkLst>
        </pc:spChg>
        <pc:spChg chg="del">
          <ac:chgData name="Lucy Yate" userId="f30e6531-e985-42a3-9e91-65f5be283692" providerId="ADAL" clId="{90E5113B-2D94-4895-8574-25D8EFC7375F}" dt="2024-11-08T11:24:36.173" v="536" actId="478"/>
          <ac:spMkLst>
            <pc:docMk/>
            <pc:sldMk cId="1091307318" sldId="323"/>
            <ac:spMk id="3" creationId="{B79A21C6-5AB7-1386-6C78-6451CB98B0F0}"/>
          </ac:spMkLst>
        </pc:spChg>
        <pc:spChg chg="add del mod">
          <ac:chgData name="Lucy Yate" userId="f30e6531-e985-42a3-9e91-65f5be283692" providerId="ADAL" clId="{90E5113B-2D94-4895-8574-25D8EFC7375F}" dt="2024-11-08T11:24:33.137" v="535" actId="478"/>
          <ac:spMkLst>
            <pc:docMk/>
            <pc:sldMk cId="1091307318" sldId="323"/>
            <ac:spMk id="6" creationId="{F3812C65-36C5-5D0F-9BA9-56933C4FB017}"/>
          </ac:spMkLst>
        </pc:spChg>
        <pc:spChg chg="add del mod">
          <ac:chgData name="Lucy Yate" userId="f30e6531-e985-42a3-9e91-65f5be283692" providerId="ADAL" clId="{90E5113B-2D94-4895-8574-25D8EFC7375F}" dt="2024-11-08T11:24:40.266" v="537" actId="478"/>
          <ac:spMkLst>
            <pc:docMk/>
            <pc:sldMk cId="1091307318" sldId="323"/>
            <ac:spMk id="8" creationId="{A7C2A1A7-9DC7-574B-1FEF-18FDB03810C0}"/>
          </ac:spMkLst>
        </pc:spChg>
        <pc:spChg chg="add mod">
          <ac:chgData name="Lucy Yate" userId="f30e6531-e985-42a3-9e91-65f5be283692" providerId="ADAL" clId="{90E5113B-2D94-4895-8574-25D8EFC7375F}" dt="2024-11-11T09:13:57.678" v="3260" actId="2711"/>
          <ac:spMkLst>
            <pc:docMk/>
            <pc:sldMk cId="1091307318" sldId="323"/>
            <ac:spMk id="9" creationId="{6CE2F89F-1B92-E179-12AC-EC028588E12D}"/>
          </ac:spMkLst>
        </pc:spChg>
        <pc:spChg chg="add mod">
          <ac:chgData name="Lucy Yate" userId="f30e6531-e985-42a3-9e91-65f5be283692" providerId="ADAL" clId="{90E5113B-2D94-4895-8574-25D8EFC7375F}" dt="2024-11-11T16:26:05.980" v="3324" actId="1076"/>
          <ac:spMkLst>
            <pc:docMk/>
            <pc:sldMk cId="1091307318" sldId="323"/>
            <ac:spMk id="10" creationId="{7EE69D8C-63BF-F631-429E-CE7BAB520237}"/>
          </ac:spMkLst>
        </pc:spChg>
        <pc:spChg chg="add del mod">
          <ac:chgData name="Lucy Yate" userId="f30e6531-e985-42a3-9e91-65f5be283692" providerId="ADAL" clId="{90E5113B-2D94-4895-8574-25D8EFC7375F}" dt="2024-11-11T09:10:56.863" v="3241" actId="478"/>
          <ac:spMkLst>
            <pc:docMk/>
            <pc:sldMk cId="1091307318" sldId="323"/>
            <ac:spMk id="11" creationId="{1BF02BBF-4D37-800D-8466-477557E875A1}"/>
          </ac:spMkLst>
        </pc:spChg>
        <pc:spChg chg="add mod">
          <ac:chgData name="Lucy Yate" userId="f30e6531-e985-42a3-9e91-65f5be283692" providerId="ADAL" clId="{90E5113B-2D94-4895-8574-25D8EFC7375F}" dt="2024-11-08T11:25:22.799" v="566"/>
          <ac:spMkLst>
            <pc:docMk/>
            <pc:sldMk cId="1091307318" sldId="323"/>
            <ac:spMk id="12" creationId="{263D9806-A449-C0F6-BE4A-B461C9841EC1}"/>
          </ac:spMkLst>
        </pc:spChg>
        <pc:spChg chg="add mod">
          <ac:chgData name="Lucy Yate" userId="f30e6531-e985-42a3-9e91-65f5be283692" providerId="ADAL" clId="{90E5113B-2D94-4895-8574-25D8EFC7375F}" dt="2024-11-08T11:25:22.799" v="566"/>
          <ac:spMkLst>
            <pc:docMk/>
            <pc:sldMk cId="1091307318" sldId="323"/>
            <ac:spMk id="13" creationId="{8D50880D-7E76-25F7-998E-10F2ACC319B9}"/>
          </ac:spMkLst>
        </pc:spChg>
        <pc:spChg chg="add mod">
          <ac:chgData name="Lucy Yate" userId="f30e6531-e985-42a3-9e91-65f5be283692" providerId="ADAL" clId="{90E5113B-2D94-4895-8574-25D8EFC7375F}" dt="2024-11-08T11:25:21.038" v="565"/>
          <ac:spMkLst>
            <pc:docMk/>
            <pc:sldMk cId="1091307318" sldId="323"/>
            <ac:spMk id="14" creationId="{50B5E475-A0F4-29CB-26B2-3E81DACBEDDC}"/>
          </ac:spMkLst>
        </pc:spChg>
        <pc:picChg chg="mod">
          <ac:chgData name="Lucy Yate" userId="f30e6531-e985-42a3-9e91-65f5be283692" providerId="ADAL" clId="{90E5113B-2D94-4895-8574-25D8EFC7375F}" dt="2024-11-11T09:19:57.360" v="3289" actId="1076"/>
          <ac:picMkLst>
            <pc:docMk/>
            <pc:sldMk cId="1091307318" sldId="323"/>
            <ac:picMk id="2" creationId="{ECC3BBA9-B445-0BFD-D4FB-4130CD14047B}"/>
          </ac:picMkLst>
        </pc:picChg>
        <pc:picChg chg="mod">
          <ac:chgData name="Lucy Yate" userId="f30e6531-e985-42a3-9e91-65f5be283692" providerId="ADAL" clId="{90E5113B-2D94-4895-8574-25D8EFC7375F}" dt="2024-11-08T11:54:02.337" v="1315" actId="1076"/>
          <ac:picMkLst>
            <pc:docMk/>
            <pc:sldMk cId="1091307318" sldId="323"/>
            <ac:picMk id="5" creationId="{8B73736E-85BC-F282-98F8-387A0DCF8D44}"/>
          </ac:picMkLst>
        </pc:picChg>
      </pc:sldChg>
      <pc:sldChg chg="add del">
        <pc:chgData name="Lucy Yate" userId="f30e6531-e985-42a3-9e91-65f5be283692" providerId="ADAL" clId="{90E5113B-2D94-4895-8574-25D8EFC7375F}" dt="2024-11-08T11:23:19.958" v="529"/>
        <pc:sldMkLst>
          <pc:docMk/>
          <pc:sldMk cId="2323744132" sldId="323"/>
        </pc:sldMkLst>
      </pc:sldChg>
      <pc:sldChg chg="addSp delSp modSp add mod">
        <pc:chgData name="Lucy Yate" userId="f30e6531-e985-42a3-9e91-65f5be283692" providerId="ADAL" clId="{90E5113B-2D94-4895-8574-25D8EFC7375F}" dt="2024-11-11T16:24:37.856" v="3311" actId="255"/>
        <pc:sldMkLst>
          <pc:docMk/>
          <pc:sldMk cId="635729679" sldId="324"/>
        </pc:sldMkLst>
        <pc:spChg chg="add del mod">
          <ac:chgData name="Lucy Yate" userId="f30e6531-e985-42a3-9e91-65f5be283692" providerId="ADAL" clId="{90E5113B-2D94-4895-8574-25D8EFC7375F}" dt="2024-11-08T11:44:37.386" v="1083" actId="478"/>
          <ac:spMkLst>
            <pc:docMk/>
            <pc:sldMk cId="635729679" sldId="324"/>
            <ac:spMk id="3" creationId="{CDC6A726-E9E8-1E8D-7F44-A145BF44C343}"/>
          </ac:spMkLst>
        </pc:spChg>
        <pc:spChg chg="add del mod">
          <ac:chgData name="Lucy Yate" userId="f30e6531-e985-42a3-9e91-65f5be283692" providerId="ADAL" clId="{90E5113B-2D94-4895-8574-25D8EFC7375F}" dt="2024-11-08T11:44:40.437" v="1084" actId="478"/>
          <ac:spMkLst>
            <pc:docMk/>
            <pc:sldMk cId="635729679" sldId="324"/>
            <ac:spMk id="5" creationId="{184DB90D-5B34-3FB7-64EA-DA2DAFD74DE4}"/>
          </ac:spMkLst>
        </pc:spChg>
        <pc:spChg chg="add mod">
          <ac:chgData name="Lucy Yate" userId="f30e6531-e985-42a3-9e91-65f5be283692" providerId="ADAL" clId="{90E5113B-2D94-4895-8574-25D8EFC7375F}" dt="2024-11-11T09:13:33.095" v="3256" actId="2711"/>
          <ac:spMkLst>
            <pc:docMk/>
            <pc:sldMk cId="635729679" sldId="324"/>
            <ac:spMk id="7" creationId="{B7A812F3-B3E6-A78C-FB46-9B74C9CD83BB}"/>
          </ac:spMkLst>
        </pc:spChg>
        <pc:spChg chg="add mod">
          <ac:chgData name="Lucy Yate" userId="f30e6531-e985-42a3-9e91-65f5be283692" providerId="ADAL" clId="{90E5113B-2D94-4895-8574-25D8EFC7375F}" dt="2024-11-11T16:24:37.856" v="3311" actId="255"/>
          <ac:spMkLst>
            <pc:docMk/>
            <pc:sldMk cId="635729679" sldId="324"/>
            <ac:spMk id="8" creationId="{8BBEDEE0-8F15-5420-6548-98B683C59143}"/>
          </ac:spMkLst>
        </pc:spChg>
        <pc:spChg chg="del">
          <ac:chgData name="Lucy Yate" userId="f30e6531-e985-42a3-9e91-65f5be283692" providerId="ADAL" clId="{90E5113B-2D94-4895-8574-25D8EFC7375F}" dt="2024-11-08T11:44:26.088" v="1080" actId="478"/>
          <ac:spMkLst>
            <pc:docMk/>
            <pc:sldMk cId="635729679" sldId="324"/>
            <ac:spMk id="9" creationId="{D8CB79C1-E8F6-A9DF-ADCF-3D45E90100AA}"/>
          </ac:spMkLst>
        </pc:spChg>
        <pc:spChg chg="del">
          <ac:chgData name="Lucy Yate" userId="f30e6531-e985-42a3-9e91-65f5be283692" providerId="ADAL" clId="{90E5113B-2D94-4895-8574-25D8EFC7375F}" dt="2024-11-08T11:44:34.405" v="1082" actId="478"/>
          <ac:spMkLst>
            <pc:docMk/>
            <pc:sldMk cId="635729679" sldId="324"/>
            <ac:spMk id="10" creationId="{2FF280E7-D4D6-0143-6DBA-12B6455BEDC9}"/>
          </ac:spMkLst>
        </pc:spChg>
        <pc:spChg chg="del">
          <ac:chgData name="Lucy Yate" userId="f30e6531-e985-42a3-9e91-65f5be283692" providerId="ADAL" clId="{90E5113B-2D94-4895-8574-25D8EFC7375F}" dt="2024-11-08T11:44:29.963" v="1081" actId="478"/>
          <ac:spMkLst>
            <pc:docMk/>
            <pc:sldMk cId="635729679" sldId="324"/>
            <ac:spMk id="11" creationId="{8EFCABCE-32CF-EFDB-26D1-57B4E6C4A54F}"/>
          </ac:spMkLst>
        </pc:spChg>
        <pc:spChg chg="add del mod">
          <ac:chgData name="Lucy Yate" userId="f30e6531-e985-42a3-9e91-65f5be283692" providerId="ADAL" clId="{90E5113B-2D94-4895-8574-25D8EFC7375F}" dt="2024-11-11T09:09:05.880" v="3200" actId="478"/>
          <ac:spMkLst>
            <pc:docMk/>
            <pc:sldMk cId="635729679" sldId="324"/>
            <ac:spMk id="12" creationId="{07E14ECF-12DB-A728-415F-981C6C05324B}"/>
          </ac:spMkLst>
        </pc:spChg>
        <pc:spChg chg="add mod">
          <ac:chgData name="Lucy Yate" userId="f30e6531-e985-42a3-9e91-65f5be283692" providerId="ADAL" clId="{90E5113B-2D94-4895-8574-25D8EFC7375F}" dt="2024-11-11T16:24:28.305" v="3310" actId="255"/>
          <ac:spMkLst>
            <pc:docMk/>
            <pc:sldMk cId="635729679" sldId="324"/>
            <ac:spMk id="13" creationId="{773E35E0-D2B7-90BF-4A3A-AD736AEE403F}"/>
          </ac:spMkLst>
        </pc:spChg>
      </pc:sldChg>
      <pc:sldChg chg="delSp modSp add mod">
        <pc:chgData name="Lucy Yate" userId="f30e6531-e985-42a3-9e91-65f5be283692" providerId="ADAL" clId="{90E5113B-2D94-4895-8574-25D8EFC7375F}" dt="2024-11-11T16:22:43.764" v="3297" actId="255"/>
        <pc:sldMkLst>
          <pc:docMk/>
          <pc:sldMk cId="2316585651" sldId="325"/>
        </pc:sldMkLst>
        <pc:spChg chg="mod">
          <ac:chgData name="Lucy Yate" userId="f30e6531-e985-42a3-9e91-65f5be283692" providerId="ADAL" clId="{90E5113B-2D94-4895-8574-25D8EFC7375F}" dt="2024-11-11T09:12:13.754" v="3250" actId="2711"/>
          <ac:spMkLst>
            <pc:docMk/>
            <pc:sldMk cId="2316585651" sldId="325"/>
            <ac:spMk id="7" creationId="{9040A7A4-2C3A-E4F4-6FDE-A665C9B59FA4}"/>
          </ac:spMkLst>
        </pc:spChg>
        <pc:spChg chg="mod">
          <ac:chgData name="Lucy Yate" userId="f30e6531-e985-42a3-9e91-65f5be283692" providerId="ADAL" clId="{90E5113B-2D94-4895-8574-25D8EFC7375F}" dt="2024-11-11T16:22:28.430" v="3294" actId="14100"/>
          <ac:spMkLst>
            <pc:docMk/>
            <pc:sldMk cId="2316585651" sldId="325"/>
            <ac:spMk id="8" creationId="{E8CA9AC3-9445-92BB-F822-152C2E085937}"/>
          </ac:spMkLst>
        </pc:spChg>
        <pc:spChg chg="del mod">
          <ac:chgData name="Lucy Yate" userId="f30e6531-e985-42a3-9e91-65f5be283692" providerId="ADAL" clId="{90E5113B-2D94-4895-8574-25D8EFC7375F}" dt="2024-11-11T09:01:25.608" v="3103" actId="478"/>
          <ac:spMkLst>
            <pc:docMk/>
            <pc:sldMk cId="2316585651" sldId="325"/>
            <ac:spMk id="12" creationId="{AFCE7E60-EA8D-28E1-920C-724336827EB9}"/>
          </ac:spMkLst>
        </pc:spChg>
        <pc:spChg chg="mod">
          <ac:chgData name="Lucy Yate" userId="f30e6531-e985-42a3-9e91-65f5be283692" providerId="ADAL" clId="{90E5113B-2D94-4895-8574-25D8EFC7375F}" dt="2024-11-11T16:22:43.764" v="3297" actId="255"/>
          <ac:spMkLst>
            <pc:docMk/>
            <pc:sldMk cId="2316585651" sldId="325"/>
            <ac:spMk id="13" creationId="{1906AFC5-9D90-6E54-183E-F1AC2133A033}"/>
          </ac:spMkLst>
        </pc:spChg>
      </pc:sldChg>
      <pc:sldChg chg="delSp modSp add mod">
        <pc:chgData name="Lucy Yate" userId="f30e6531-e985-42a3-9e91-65f5be283692" providerId="ADAL" clId="{90E5113B-2D94-4895-8574-25D8EFC7375F}" dt="2024-11-11T16:23:26.877" v="3303" actId="1076"/>
        <pc:sldMkLst>
          <pc:docMk/>
          <pc:sldMk cId="3778726300" sldId="326"/>
        </pc:sldMkLst>
        <pc:spChg chg="mod">
          <ac:chgData name="Lucy Yate" userId="f30e6531-e985-42a3-9e91-65f5be283692" providerId="ADAL" clId="{90E5113B-2D94-4895-8574-25D8EFC7375F}" dt="2024-11-11T09:12:46.551" v="3252" actId="2711"/>
          <ac:spMkLst>
            <pc:docMk/>
            <pc:sldMk cId="3778726300" sldId="326"/>
            <ac:spMk id="7" creationId="{2647D673-25CD-6AF3-50A5-AD48AFD8CDFE}"/>
          </ac:spMkLst>
        </pc:spChg>
        <pc:spChg chg="mod">
          <ac:chgData name="Lucy Yate" userId="f30e6531-e985-42a3-9e91-65f5be283692" providerId="ADAL" clId="{90E5113B-2D94-4895-8574-25D8EFC7375F}" dt="2024-11-11T16:23:23.934" v="3302" actId="1076"/>
          <ac:spMkLst>
            <pc:docMk/>
            <pc:sldMk cId="3778726300" sldId="326"/>
            <ac:spMk id="8" creationId="{5F9C1946-DB9D-E4A8-DA05-8D7FDB544BA8}"/>
          </ac:spMkLst>
        </pc:spChg>
        <pc:spChg chg="del mod">
          <ac:chgData name="Lucy Yate" userId="f30e6531-e985-42a3-9e91-65f5be283692" providerId="ADAL" clId="{90E5113B-2D94-4895-8574-25D8EFC7375F}" dt="2024-11-11T09:04:12.765" v="3146" actId="478"/>
          <ac:spMkLst>
            <pc:docMk/>
            <pc:sldMk cId="3778726300" sldId="326"/>
            <ac:spMk id="12" creationId="{264F3528-A442-98E5-74E2-3734A5E6832A}"/>
          </ac:spMkLst>
        </pc:spChg>
        <pc:spChg chg="mod">
          <ac:chgData name="Lucy Yate" userId="f30e6531-e985-42a3-9e91-65f5be283692" providerId="ADAL" clId="{90E5113B-2D94-4895-8574-25D8EFC7375F}" dt="2024-11-11T16:23:26.877" v="3303" actId="1076"/>
          <ac:spMkLst>
            <pc:docMk/>
            <pc:sldMk cId="3778726300" sldId="326"/>
            <ac:spMk id="13" creationId="{69A5226F-05F7-6654-E0BE-FE874CE9C0DC}"/>
          </ac:spMkLst>
        </pc:spChg>
      </pc:sldChg>
      <pc:sldChg chg="delSp modSp add mod">
        <pc:chgData name="Lucy Yate" userId="f30e6531-e985-42a3-9e91-65f5be283692" providerId="ADAL" clId="{90E5113B-2D94-4895-8574-25D8EFC7375F}" dt="2024-11-11T16:24:12.961" v="3307" actId="255"/>
        <pc:sldMkLst>
          <pc:docMk/>
          <pc:sldMk cId="2324915762" sldId="327"/>
        </pc:sldMkLst>
        <pc:spChg chg="mod">
          <ac:chgData name="Lucy Yate" userId="f30e6531-e985-42a3-9e91-65f5be283692" providerId="ADAL" clId="{90E5113B-2D94-4895-8574-25D8EFC7375F}" dt="2024-11-11T16:23:56.954" v="3305" actId="255"/>
          <ac:spMkLst>
            <pc:docMk/>
            <pc:sldMk cId="2324915762" sldId="327"/>
            <ac:spMk id="2" creationId="{7F94AD9A-936E-3CD9-92EA-45AF612CFEFB}"/>
          </ac:spMkLst>
        </pc:spChg>
        <pc:spChg chg="mod">
          <ac:chgData name="Lucy Yate" userId="f30e6531-e985-42a3-9e91-65f5be283692" providerId="ADAL" clId="{90E5113B-2D94-4895-8574-25D8EFC7375F}" dt="2024-11-11T09:13:16.169" v="3255" actId="2711"/>
          <ac:spMkLst>
            <pc:docMk/>
            <pc:sldMk cId="2324915762" sldId="327"/>
            <ac:spMk id="9" creationId="{C73575DF-1B61-0E6B-7282-2EE5B7CAFECB}"/>
          </ac:spMkLst>
        </pc:spChg>
        <pc:spChg chg="mod">
          <ac:chgData name="Lucy Yate" userId="f30e6531-e985-42a3-9e91-65f5be283692" providerId="ADAL" clId="{90E5113B-2D94-4895-8574-25D8EFC7375F}" dt="2024-11-11T16:24:12.961" v="3307" actId="255"/>
          <ac:spMkLst>
            <pc:docMk/>
            <pc:sldMk cId="2324915762" sldId="327"/>
            <ac:spMk id="10" creationId="{8887280D-95BF-5FAB-5B6D-DE8398F36578}"/>
          </ac:spMkLst>
        </pc:spChg>
        <pc:spChg chg="del">
          <ac:chgData name="Lucy Yate" userId="f30e6531-e985-42a3-9e91-65f5be283692" providerId="ADAL" clId="{90E5113B-2D94-4895-8574-25D8EFC7375F}" dt="2024-11-11T09:07:56.192" v="3182" actId="478"/>
          <ac:spMkLst>
            <pc:docMk/>
            <pc:sldMk cId="2324915762" sldId="327"/>
            <ac:spMk id="11" creationId="{53406A30-AE5A-758A-8B94-4B89C64BD5E2}"/>
          </ac:spMkLst>
        </pc:spChg>
        <pc:picChg chg="mod">
          <ac:chgData name="Lucy Yate" userId="f30e6531-e985-42a3-9e91-65f5be283692" providerId="ADAL" clId="{90E5113B-2D94-4895-8574-25D8EFC7375F}" dt="2024-11-11T09:08:34.337" v="3186" actId="1076"/>
          <ac:picMkLst>
            <pc:docMk/>
            <pc:sldMk cId="2324915762" sldId="327"/>
            <ac:picMk id="3" creationId="{170CE5E7-AC4A-240E-ADF1-6D677C226B80}"/>
          </ac:picMkLst>
        </pc:picChg>
      </pc:sldChg>
      <pc:sldMasterChg chg="delSldLayout">
        <pc:chgData name="Lucy Yate" userId="f30e6531-e985-42a3-9e91-65f5be283692" providerId="ADAL" clId="{90E5113B-2D94-4895-8574-25D8EFC7375F}" dt="2024-11-11T16:27:20.421" v="3326" actId="2696"/>
        <pc:sldMasterMkLst>
          <pc:docMk/>
          <pc:sldMasterMk cId="931431092" sldId="2147483648"/>
        </pc:sldMasterMkLst>
        <pc:sldLayoutChg chg="del">
          <pc:chgData name="Lucy Yate" userId="f30e6531-e985-42a3-9e91-65f5be283692" providerId="ADAL" clId="{90E5113B-2D94-4895-8574-25D8EFC7375F}" dt="2024-11-11T16:27:20.421" v="3326" actId="2696"/>
          <pc:sldLayoutMkLst>
            <pc:docMk/>
            <pc:sldMasterMk cId="931431092" sldId="2147483648"/>
            <pc:sldLayoutMk cId="2443246787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2B42F-3763-4376-8A67-075911BE3BE8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B6400-9B75-4B13-AD41-0390C282C0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19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FBC9B-393A-C7D2-C09D-45416EFB3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5F44F5-1D34-0657-DE5A-B6FCBD615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E1EEB9-D93B-6C49-74C2-0D8ECF059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6639B-F335-1165-7E69-58F58C6F3D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788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202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FE679-0D29-8617-F2E8-79B7BF806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505003-02E2-867E-3C1B-08E419CC58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04CBED-A801-A3DB-7B41-22C198A88B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B4ADB6-725F-41D2-487C-E6E25314E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717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A0B5F-9EA1-56E9-A24B-9AEE3067A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664F2F-8DF9-0651-44F6-2C4F42C5C1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373776-7BA1-2A79-BC21-67292ECBA7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19BD6-9CA6-1A78-F0E1-D83E74BD31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127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95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7EB69-C919-6733-190B-536065CD3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5626C7-23D3-E15C-41E7-27813E6539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C8AD22-6B9A-067B-F96C-18C0340AEA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CEFB7D-4524-B364-F731-EFCC413FA8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858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BCF23-6E3D-590E-40EB-02D634AD9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92BEE0-5A2F-6600-482A-C64F6D818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140510-C50B-61B7-85D9-645C927AB2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3A32D-46CC-158F-5BF9-516237BBCA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900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A4EFE-CE33-128A-D5F0-B8FDA3BD9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8DF303-BD55-0725-2230-AFC39072F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B35F64-84AB-05FC-BA4C-A7747D8E1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59219-791A-41FB-9173-268CAD6C5A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867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231AF-24C6-01F4-68F4-8A68F0AAB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2FC2A4-E796-457B-1E7F-CEA193693B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5E1E50-3AAF-3495-3B08-C761E152E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B8705-DAC8-FDBF-6FB0-A8CD13F8CE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514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B6DE7-1937-0FF1-DD31-4474B3AFA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03A57A-34DB-31EE-0508-43E7CAB902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89C122-D146-086B-A9BC-152842DE95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000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327E1-3DBC-065E-32D7-C7F7103448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AAC331-AB6C-4213-9127-FDC5C6D4E0C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004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047A8-5969-B559-CF84-10E13169A5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FB2B1-2EC8-CA3A-411F-DE066CD738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03771-4036-C715-483C-19F4D25E9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98674-726B-7ADF-F3A9-38B71E08F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1CB08-B567-88AC-7EB6-2D04E064F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162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26479-81C2-C1C9-AB8E-33BB24B7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9AEAFB-DE7A-BFBB-0E51-286B9E99A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48E05-F782-368D-49F6-4DCFEF893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B77CC-4995-2A31-BC45-C3302C6A4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08F94C-65BD-C347-C614-A089B4A7A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209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F000EF-A19C-A7F2-DD20-E83D8F87CF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9BFE51-73C2-941B-C908-E70EADAE6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F449C-2686-91C9-FD93-A4CF3AA0E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A8413-34B8-F80B-C088-33DBD850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E9D29-7003-C99A-B75C-E71718BE5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3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2F01A-F1C8-1C60-A3C6-7712A0FEC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97D05-5C5E-D4CE-4640-FDAC82811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C80D5-0E03-5BA9-51D3-53EA4272B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560E3-5412-733A-DAB3-24C497C5B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4501E-F4CC-74FB-A6AD-76EC59752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0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6D9B0-54C8-9ABF-B598-D9F51A180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F7E82-6EC7-4FDE-03D5-F4307E42E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85F99-FBAB-C461-5069-DD400647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D8831-A0E9-BB02-BF16-AE4576A2B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701DD-5C6D-16DA-4320-6041CC953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38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1DCD2-F025-BE8E-CC12-978EC1CCD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B68DFB-E800-339D-D95D-BAB904FF8F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7FF75E-2AA4-909D-046A-F521016058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F3A334-0C29-5329-F846-376E37CF7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AF46CA-09DA-BB31-2808-DD5419314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AB05A-C1FD-A90A-E1A5-642C60BD9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817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52066-48A9-E7E2-8717-F1F83B663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01338-D3ED-5637-88B6-958F1F1D25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212FB-E4AF-077E-B15F-4F5562A3B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D04E40-8901-00D9-2CF9-C7A6FAD85A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B0F53B-A319-C901-B7D0-CF1A51007A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5C44F3-C8EC-FB35-5066-B02C9D449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BCAB11-DF47-8105-3B9B-9D96ACB7C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50CD13-CCE7-2C84-1338-DDF35A9BD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6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80825-95C5-1B72-8C4C-E1186E91B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F64A22-DD0B-7EDC-CB2E-4248FBFE7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A049F0-6C32-DDE2-C164-6FF469AE8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1BCA61-4146-D957-0BEB-D21334A65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78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3381EB-3093-8FFB-847E-65CB41C37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4E1C99-CEBE-4675-7957-8918367F1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8D150-FD9C-6784-6F1F-2CCD5619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9497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384B7-DFA3-3ECE-BA3E-DF9B924E4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F89D9-6C20-54C9-8C28-90BBCC427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AEB0D0-EE7F-FF65-C1DA-24E671347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282DB-6958-E843-99EE-CB17D0F71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040C2B-5D15-B3AB-4978-0ADAEA95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02638F-92ED-5B30-5BAB-003FB5DBE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416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9D0DE-B232-3726-54D4-98DD92829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7B37A2-A61D-FD6B-5585-2CC9F7C7BE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D5DCB-1E1E-0A92-BB70-1BCA035385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716EE5-82D4-F538-1003-1E833FF9B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77D365-E150-F594-0009-35C857535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789639-DFF4-BE5D-840C-46AA5D4B2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77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EBD43D-66A4-7BFD-9715-1E1A70644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F4BF4E-F0C9-EE11-02F6-261705FAEC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6EE18-E4CD-44B4-D110-6CF7A208A5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E571E9-02B6-40B3-8CB8-B32B9E7CDD29}" type="datetimeFigureOut">
              <a:rPr lang="en-GB" smtClean="0"/>
              <a:t>11/11/2024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2BCE1-F625-DCA1-1667-25A809BD13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6904A-1F37-13CE-14C2-93CDF5A834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B4184B-285E-4CAE-BA86-6689A7862F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1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2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15A1DD5B-1C12-5036-0AFC-FCA9917716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8"/>
          <a:stretch/>
        </p:blipFill>
        <p:spPr bwMode="auto">
          <a:xfrm>
            <a:off x="0" y="-38100"/>
            <a:ext cx="12192000" cy="521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046F79-CDB0-2195-8A77-9C480FC15B7D}"/>
              </a:ext>
            </a:extLst>
          </p:cNvPr>
          <p:cNvSpPr txBox="1"/>
          <p:nvPr/>
        </p:nvSpPr>
        <p:spPr>
          <a:xfrm>
            <a:off x="3284220" y="4394200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Plan Slides </a:t>
            </a:r>
            <a:br>
              <a:rPr lang="en-GB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(14 to 16) </a:t>
            </a:r>
            <a:endParaRPr lang="en-GB" sz="4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890C59-30D4-9791-9B2D-81C038CE9680}"/>
              </a:ext>
            </a:extLst>
          </p:cNvPr>
          <p:cNvSpPr txBox="1"/>
          <p:nvPr/>
        </p:nvSpPr>
        <p:spPr>
          <a:xfrm>
            <a:off x="4320540" y="3108981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00" b="1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Raise</a:t>
            </a:r>
            <a:endParaRPr lang="en-GB"/>
          </a:p>
        </p:txBody>
      </p:sp>
      <p:pic>
        <p:nvPicPr>
          <p:cNvPr id="4" name="Picture 3" descr="A blue and white background">
            <a:extLst>
              <a:ext uri="{FF2B5EF4-FFF2-40B4-BE49-F238E27FC236}">
                <a16:creationId xmlns:a16="http://schemas.microsoft.com/office/drawing/2014/main" id="{B1AE9BA1-479C-35D8-2CFE-647B42C50B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204" b="90717" l="1267" r="99762">
                        <a14:foregroundMark x1="41489" y1="9705" x2="41489" y2="9705"/>
                        <a14:foregroundMark x1="16706" y1="5626" x2="58116" y2="15190"/>
                        <a14:foregroundMark x1="79493" y1="10549" x2="5067" y2="9705"/>
                        <a14:foregroundMark x1="5067" y1="9705" x2="4117" y2="19831"/>
                        <a14:foregroundMark x1="4117" y1="19831" x2="12906" y2="33333"/>
                        <a14:foregroundMark x1="12906" y1="33333" x2="81156" y2="16596"/>
                        <a14:foregroundMark x1="81156" y1="16596" x2="96912" y2="23488"/>
                        <a14:foregroundMark x1="96912" y1="23488" x2="93112" y2="12518"/>
                        <a14:foregroundMark x1="93112" y1="12518" x2="85352" y2="5345"/>
                        <a14:foregroundMark x1="85352" y1="5345" x2="75693" y2="7595"/>
                        <a14:foregroundMark x1="98179" y1="24613" x2="81314" y2="9423"/>
                        <a14:foregroundMark x1="31196" y1="29958" x2="1346" y2="13924"/>
                        <a14:foregroundMark x1="20032" y1="12799" x2="6255" y2="13643"/>
                        <a14:foregroundMark x1="6255" y1="13643" x2="6255" y2="13783"/>
                        <a14:foregroundMark x1="99446" y1="10408" x2="91686" y2="5204"/>
                        <a14:foregroundMark x1="93032" y1="84669" x2="99129" y2="79606"/>
                        <a14:foregroundMark x1="95329" y1="95359" x2="99762" y2="90717"/>
                        <a14:foregroundMark x1="99762" y1="90717" x2="99762" y2="907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3" r="1061" b="5004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9843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BD330-3654-9E87-45D3-E227CB4F4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background">
            <a:extLst>
              <a:ext uri="{FF2B5EF4-FFF2-40B4-BE49-F238E27FC236}">
                <a16:creationId xmlns:a16="http://schemas.microsoft.com/office/drawing/2014/main" id="{ECC3BBA9-B445-0BFD-D4FB-4130CD1404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0"/>
            <a:ext cx="12192000" cy="6886015"/>
          </a:xfrm>
          <a:prstGeom prst="rect">
            <a:avLst/>
          </a:prstGeom>
        </p:spPr>
      </p:pic>
      <p:pic>
        <p:nvPicPr>
          <p:cNvPr id="5" name="Picture 4" descr="A group of cartoon characters holding a pencil&#10;&#10;Description automatically generated">
            <a:extLst>
              <a:ext uri="{FF2B5EF4-FFF2-40B4-BE49-F238E27FC236}">
                <a16:creationId xmlns:a16="http://schemas.microsoft.com/office/drawing/2014/main" id="{8B73736E-85BC-F282-98F8-387A0DCF8D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0" b="93293" l="9935" r="89411">
                        <a14:foregroundMark x1="25192" y1="57657" x2="21321" y2="55596"/>
                        <a14:foregroundMark x1="25847" y1="54990" x2="24310" y2="53737"/>
                        <a14:foregroundMark x1="31028" y1="46061" x2="32195" y2="32404"/>
                        <a14:foregroundMark x1="32195" y1="32404" x2="32252" y2="32283"/>
                        <a14:foregroundMark x1="42812" y1="55677" x2="42272" y2="52121"/>
                        <a14:foregroundMark x1="54142" y1="51919" x2="54939" y2="35394"/>
                        <a14:foregroundMark x1="52605" y1="36081" x2="51466" y2="34828"/>
                        <a14:foregroundMark x1="67891" y1="60970" x2="67549" y2="38384"/>
                        <a14:foregroundMark x1="70139" y1="58788" x2="72986" y2="54182"/>
                        <a14:foregroundMark x1="66667" y1="54424" x2="69741" y2="46303"/>
                        <a14:foregroundMark x1="70965" y1="47434" x2="69029" y2="42747"/>
                        <a14:foregroundMark x1="67407" y1="45253" x2="67720" y2="36525"/>
                        <a14:foregroundMark x1="63849" y1="51354" x2="66097" y2="45818"/>
                        <a14:foregroundMark x1="72815" y1="52485" x2="70310" y2="46990"/>
                        <a14:foregroundMark x1="67492" y1="44929" x2="67321" y2="38626"/>
                        <a14:foregroundMark x1="27213" y1="85737" x2="24481" y2="91111"/>
                        <a14:foregroundMark x1="31198" y1="84929" x2="32650" y2="90990"/>
                        <a14:foregroundMark x1="25619" y1="91354" x2="27299" y2="89495"/>
                        <a14:foregroundMark x1="27469" y1="89859" x2="24310" y2="91354"/>
                        <a14:foregroundMark x1="41617" y1="88485" x2="42414" y2="92848"/>
                        <a14:foregroundMark x1="44919" y1="93293" x2="43069" y2="90545"/>
                        <a14:foregroundMark x1="51067" y1="88485" x2="47993" y2="91475"/>
                        <a14:foregroundMark x1="54796" y1="86990" x2="57131" y2="91798"/>
                        <a14:foregroundMark x1="70481" y1="52040" x2="70396" y2="44566"/>
                        <a14:backgroundMark x1="35070" y1="51798" x2="34415" y2="50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6"/>
          <a:stretch/>
        </p:blipFill>
        <p:spPr>
          <a:xfrm>
            <a:off x="-659387" y="1137739"/>
            <a:ext cx="6048381" cy="428968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CE2F89F-1B92-E179-12AC-EC028588E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2655" y="411337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Values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Group Discussion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EE69D8C-63BF-F631-429E-CE7BAB520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8310" y="2843172"/>
            <a:ext cx="7046305" cy="1877961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b="1">
                <a:solidFill>
                  <a:schemeClr val="bg1"/>
                </a:solidFill>
                <a:cs typeface="Arial" panose="020B0604020202020204" pitchFamily="34" charset="0"/>
              </a:rPr>
              <a:t>To Do: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>
                <a:solidFill>
                  <a:schemeClr val="bg1"/>
                </a:solidFill>
                <a:cs typeface="Arial" panose="020B0604020202020204" pitchFamily="34" charset="0"/>
              </a:rPr>
              <a:t>What values did most groups choose to focus on?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>
                <a:solidFill>
                  <a:schemeClr val="bg1"/>
                </a:solidFill>
                <a:cs typeface="Arial" panose="020B0604020202020204" pitchFamily="34" charset="0"/>
              </a:rPr>
              <a:t>Why do you think those values are important?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>
                <a:solidFill>
                  <a:schemeClr val="bg1"/>
                </a:solidFill>
                <a:cs typeface="Arial" panose="020B0604020202020204" pitchFamily="34" charset="0"/>
              </a:rPr>
              <a:t>How do you think these values could influence the future?</a:t>
            </a:r>
          </a:p>
        </p:txBody>
      </p:sp>
    </p:spTree>
    <p:extLst>
      <p:ext uri="{BB962C8B-B14F-4D97-AF65-F5344CB8AC3E}">
        <p14:creationId xmlns:p14="http://schemas.microsoft.com/office/powerpoint/2010/main" val="1091307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">
            <a:extLst>
              <a:ext uri="{FF2B5EF4-FFF2-40B4-BE49-F238E27FC236}">
                <a16:creationId xmlns:a16="http://schemas.microsoft.com/office/drawing/2014/main" id="{8639DA04-44B0-7269-400C-7028A405C2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0"/>
            <a:ext cx="12192000" cy="68860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0B1893-5C50-0CB0-8A0D-F16A32543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8465" y="-70003"/>
            <a:ext cx="5193535" cy="1325563"/>
          </a:xfrm>
        </p:spPr>
        <p:txBody>
          <a:bodyPr>
            <a:norm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Homework 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(with a difference!)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19B470-D3E4-E927-2BAD-C9BEAB2C68B2}"/>
              </a:ext>
            </a:extLst>
          </p:cNvPr>
          <p:cNvSpPr txBox="1"/>
          <p:nvPr/>
        </p:nvSpPr>
        <p:spPr>
          <a:xfrm>
            <a:off x="3731579" y="1759604"/>
            <a:ext cx="852138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bg1"/>
                </a:solidFill>
              </a:rPr>
              <a:t>Do you know about your Child Trust Fund? It’s a saving account for people born between 1 September 2002 and 2 January 2011. </a:t>
            </a:r>
          </a:p>
          <a:p>
            <a:endParaRPr lang="en-GB" sz="2400" b="1">
              <a:solidFill>
                <a:schemeClr val="bg1"/>
              </a:solidFill>
            </a:endParaRPr>
          </a:p>
          <a:p>
            <a:r>
              <a:rPr lang="en-GB" sz="2400" b="1">
                <a:solidFill>
                  <a:schemeClr val="bg1"/>
                </a:solidFill>
              </a:rPr>
              <a:t>You should start thinking about how you could use the savings from your Child Trust Fund to help you achieve your future goals.</a:t>
            </a:r>
          </a:p>
          <a:p>
            <a:endParaRPr lang="en-GB" sz="2400" b="1">
              <a:solidFill>
                <a:schemeClr val="bg1"/>
              </a:solidFill>
            </a:endParaRPr>
          </a:p>
          <a:p>
            <a:r>
              <a:rPr lang="en-GB" sz="2400" b="1">
                <a:solidFill>
                  <a:schemeClr val="bg1"/>
                </a:solidFill>
              </a:rPr>
              <a:t>Ask your parents or guardians about your Child Trust Fund. </a:t>
            </a:r>
          </a:p>
          <a:p>
            <a:endParaRPr lang="en-GB" sz="2400" b="1">
              <a:solidFill>
                <a:schemeClr val="bg1"/>
              </a:solidFill>
            </a:endParaRPr>
          </a:p>
          <a:p>
            <a:r>
              <a:rPr lang="en-GB" sz="2400" b="1">
                <a:solidFill>
                  <a:schemeClr val="bg1"/>
                </a:solidFill>
              </a:rPr>
              <a:t>Search for a Child Trust Fund for free using, HMRC and Share Found.</a:t>
            </a:r>
          </a:p>
          <a:p>
            <a:r>
              <a:rPr lang="en-GB" sz="2400" b="1">
                <a:solidFill>
                  <a:schemeClr val="bg1"/>
                </a:solidFill>
              </a:rPr>
              <a:t>For further information refer to the Child Trust Fund Guide. </a:t>
            </a:r>
          </a:p>
          <a:p>
            <a:endParaRPr lang="en-GB" sz="2000"/>
          </a:p>
          <a:p>
            <a:endParaRPr lang="en-GB" sz="2000"/>
          </a:p>
          <a:p>
            <a:endParaRPr lang="en-GB"/>
          </a:p>
          <a:p>
            <a:endParaRPr lang="en-GB"/>
          </a:p>
        </p:txBody>
      </p:sp>
      <p:pic>
        <p:nvPicPr>
          <p:cNvPr id="7" name="Picture 6" descr="A cartoon character holding a computer&#10;&#10;Description automatically generated">
            <a:extLst>
              <a:ext uri="{FF2B5EF4-FFF2-40B4-BE49-F238E27FC236}">
                <a16:creationId xmlns:a16="http://schemas.microsoft.com/office/drawing/2014/main" id="{519F6ACA-D1BD-4A29-BA4D-ABB8B4855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4" b="97332" l="9996" r="89881">
                        <a14:foregroundMark x1="22900" y1="64107" x2="11798" y2="59297"/>
                        <a14:foregroundMark x1="11798" y1="59297" x2="11266" y2="58892"/>
                        <a14:foregroundMark x1="15936" y1="66370" x2="12536" y2="63460"/>
                        <a14:foregroundMark x1="16141" y1="63460" x2="13396" y2="72029"/>
                        <a14:foregroundMark x1="13396" y1="72029" x2="13396" y2="72029"/>
                        <a14:foregroundMark x1="12741" y1="71140" x2="10037" y2="62611"/>
                        <a14:foregroundMark x1="10037" y1="62611" x2="9996" y2="61277"/>
                        <a14:foregroundMark x1="10119" y1="61843" x2="11594" y2="71261"/>
                        <a14:foregroundMark x1="11594" y1="71261" x2="13355" y2="71908"/>
                        <a14:foregroundMark x1="52601" y1="83387" x2="48505" y2="91835"/>
                        <a14:foregroundMark x1="48505" y1="91835" x2="48300" y2="94745"/>
                        <a14:foregroundMark x1="26915" y1="71099" x2="38222" y2="72312"/>
                        <a14:foregroundMark x1="38222" y1="72312" x2="40352" y2="71463"/>
                        <a14:foregroundMark x1="33224" y1="74535" x2="42032" y2="70816"/>
                        <a14:foregroundMark x1="59525" y1="96483" x2="59320" y2="91593"/>
                        <a14:foregroundMark x1="48341" y1="97332" x2="48259" y2="95230"/>
                        <a14:backgroundMark x1="42810" y1="69483" x2="43425" y2="661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96"/>
          <a:stretch/>
        </p:blipFill>
        <p:spPr>
          <a:xfrm>
            <a:off x="-424213" y="592778"/>
            <a:ext cx="5193534" cy="480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4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497AF-0B8A-6036-2C8F-44B3FD0F1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background">
            <a:extLst>
              <a:ext uri="{FF2B5EF4-FFF2-40B4-BE49-F238E27FC236}">
                <a16:creationId xmlns:a16="http://schemas.microsoft.com/office/drawing/2014/main" id="{F4CEBE74-8C0C-A59D-4337-07C46D98E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-28015"/>
            <a:ext cx="12192000" cy="68860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5C39B4-6364-6BD9-2CCD-94F8B6340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342" y="94093"/>
            <a:ext cx="4650658" cy="1169585"/>
          </a:xfrm>
        </p:spPr>
        <p:txBody>
          <a:bodyPr anchor="b">
            <a:normAutofit fontScale="90000"/>
          </a:bodyPr>
          <a:lstStyle/>
          <a:p>
            <a:pPr marL="0" indent="0" algn="ctr">
              <a:buNone/>
            </a:pPr>
            <a:r>
              <a:rPr lang="en-GB" sz="40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Introducing </a:t>
            </a:r>
            <a:br>
              <a:rPr lang="en-GB" sz="40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40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Raise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612A9-284E-8180-3B2F-4233BD154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0659" y="1620839"/>
            <a:ext cx="7444792" cy="361632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GB" sz="1400"/>
          </a:p>
          <a:p>
            <a:pPr marL="0" indent="0">
              <a:buNone/>
            </a:pPr>
            <a:endParaRPr lang="en-GB" sz="1900"/>
          </a:p>
          <a:p>
            <a:pPr marL="0" indent="0" algn="ctr">
              <a:lnSpc>
                <a:spcPct val="120000"/>
              </a:lnSpc>
              <a:buNone/>
            </a:pPr>
            <a:r>
              <a:rPr lang="en-GB" sz="3200" b="1" i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Raise will help you understand how saving and investing long-term could help achieve a better and more secure financial future. </a:t>
            </a:r>
          </a:p>
          <a:p>
            <a:endParaRPr lang="en-GB" sz="1400"/>
          </a:p>
          <a:p>
            <a:endParaRPr lang="en-GB" sz="1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ED1663-64F6-1434-F851-117BDDF492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667" b="95556" l="4074" r="85926">
                        <a14:foregroundMark x1="54444" y1="13651" x2="54444" y2="13651"/>
                        <a14:foregroundMark x1="56296" y1="9841" x2="54074" y2="20794"/>
                        <a14:foregroundMark x1="7407" y1="61905" x2="5926" y2="60317"/>
                        <a14:foregroundMark x1="44444" y1="78413" x2="40370" y2="77302"/>
                        <a14:foregroundMark x1="33704" y1="40159" x2="18519" y2="37619"/>
                        <a14:foregroundMark x1="22593" y1="43968" x2="19259" y2="34444"/>
                        <a14:foregroundMark x1="19259" y1="34444" x2="25926" y2="35079"/>
                        <a14:foregroundMark x1="12963" y1="39206" x2="10741" y2="34286"/>
                        <a14:foregroundMark x1="8519" y1="34921" x2="5556" y2="34286"/>
                        <a14:foregroundMark x1="58519" y1="23968" x2="48148" y2="25397"/>
                        <a14:foregroundMark x1="85926" y1="41111" x2="82593" y2="40000"/>
                        <a14:foregroundMark x1="55556" y1="10476" x2="47778" y2="6667"/>
                        <a14:foregroundMark x1="45435" y1="89299" x2="40370" y2="95397"/>
                        <a14:foregroundMark x1="48148" y1="86032" x2="46461" y2="88064"/>
                        <a14:foregroundMark x1="40370" y1="95397" x2="40370" y2="95714"/>
                        <a14:foregroundMark x1="15556" y1="42857" x2="5926" y2="35238"/>
                        <a14:foregroundMark x1="5926" y1="35238" x2="26667" y2="33175"/>
                        <a14:foregroundMark x1="6296" y1="34286" x2="4074" y2="33810"/>
                        <a14:foregroundMark x1="64444" y1="14444" x2="64444" y2="12698"/>
                        <a14:foregroundMark x1="54074" y1="25873" x2="52593" y2="12222"/>
                        <a14:backgroundMark x1="33704" y1="35397" x2="31481" y2="29048"/>
                        <a14:backgroundMark x1="36667" y1="46349" x2="36667" y2="46349"/>
                        <a14:backgroundMark x1="36667" y1="46349" x2="36667" y2="46349"/>
                        <a14:backgroundMark x1="44074" y1="87937" x2="43704" y2="89206"/>
                        <a14:backgroundMark x1="58889" y1="81746" x2="54815" y2="81429"/>
                        <a14:backgroundMark x1="61852" y1="81746" x2="64074" y2="81746"/>
                        <a14:backgroundMark x1="64815" y1="81746" x2="65556" y2="81746"/>
                      </a14:backgroundRemoval>
                    </a14:imgEffect>
                  </a14:imgLayer>
                </a14:imgProps>
              </a:ext>
            </a:extLst>
          </a:blip>
          <a:srcRect l="419" t="3678" r="7500" b="1454"/>
          <a:stretch/>
        </p:blipFill>
        <p:spPr>
          <a:xfrm>
            <a:off x="1530438" y="678886"/>
            <a:ext cx="2143672" cy="515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8200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8DE08-6743-D62B-ACA2-79EAABD4C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background">
            <a:extLst>
              <a:ext uri="{FF2B5EF4-FFF2-40B4-BE49-F238E27FC236}">
                <a16:creationId xmlns:a16="http://schemas.microsoft.com/office/drawing/2014/main" id="{F51F9D78-D85A-2B5A-1889-6E8174D02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28699"/>
            <a:ext cx="12192000" cy="68860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D6118C-2919-9899-9ECF-23B106671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7" b="94745" l="8209" r="90299">
                        <a14:foregroundMark x1="56343" y1="9635" x2="56343" y2="9635"/>
                        <a14:foregroundMark x1="24627" y1="9343" x2="24627" y2="9343"/>
                        <a14:foregroundMark x1="59328" y1="8175" x2="59328" y2="8175"/>
                        <a14:foregroundMark x1="24627" y1="7737" x2="24627" y2="7737"/>
                        <a14:foregroundMark x1="55224" y1="7445" x2="55224" y2="7445"/>
                        <a14:foregroundMark x1="63433" y1="7445" x2="63433" y2="7445"/>
                        <a14:foregroundMark x1="66418" y1="7591" x2="66418" y2="7591"/>
                        <a14:foregroundMark x1="29478" y1="92847" x2="29478" y2="92847"/>
                        <a14:foregroundMark x1="26119" y1="91387" x2="26119" y2="91387"/>
                        <a14:foregroundMark x1="15299" y1="88175" x2="16045" y2="80876"/>
                        <a14:foregroundMark x1="65299" y1="94745" x2="64925" y2="93139"/>
                        <a14:foregroundMark x1="79851" y1="94599" x2="83582" y2="90365"/>
                        <a14:foregroundMark x1="90299" y1="89343" x2="88060" y2="849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7421" y="692558"/>
            <a:ext cx="1951920" cy="498905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040A7A4-2C3A-E4F4-6FDE-A665C9B59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2655" y="462939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Ready To Save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1A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8CA9AC3-9445-92BB-F822-152C2E085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4981" y="3338269"/>
            <a:ext cx="8588827" cy="2790542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To Do: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  <a:cs typeface="Arial"/>
              </a:rPr>
              <a:t>Think about the following for your character:</a:t>
            </a:r>
            <a:endParaRPr lang="en-GB" sz="2400" b="1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What amount would you advise them to save weekly to reach their goal? </a:t>
            </a:r>
          </a:p>
          <a:p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How long will it take them to achieve it?</a:t>
            </a:r>
          </a:p>
          <a:p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Would you advise them to use their gift money?</a:t>
            </a:r>
          </a:p>
          <a:p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What challenges might they face? </a:t>
            </a:r>
          </a:p>
          <a:p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How could they overcome these challenges to stay on track of their savings goal?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906AFC5-9D90-6E54-183E-F1AC2133A033}"/>
              </a:ext>
            </a:extLst>
          </p:cNvPr>
          <p:cNvSpPr txBox="1">
            <a:spLocks/>
          </p:cNvSpPr>
          <p:nvPr/>
        </p:nvSpPr>
        <p:spPr>
          <a:xfrm>
            <a:off x="3224981" y="987659"/>
            <a:ext cx="8466275" cy="1827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</a:rPr>
              <a:t>Activity: 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</a:rPr>
              <a:t>Create saving plans and discover the relationship between savings, time, and financial goals.</a:t>
            </a:r>
          </a:p>
        </p:txBody>
      </p:sp>
    </p:spTree>
    <p:extLst>
      <p:ext uri="{BB962C8B-B14F-4D97-AF65-F5344CB8AC3E}">
        <p14:creationId xmlns:p14="http://schemas.microsoft.com/office/powerpoint/2010/main" val="2316585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9942D-8E96-2CA3-3027-E48FA265C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background">
            <a:extLst>
              <a:ext uri="{FF2B5EF4-FFF2-40B4-BE49-F238E27FC236}">
                <a16:creationId xmlns:a16="http://schemas.microsoft.com/office/drawing/2014/main" id="{B4CCCB04-7BBC-3674-3296-F38AA242F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-28015"/>
            <a:ext cx="12192000" cy="68860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647D673-25CD-6AF3-50A5-AD48AFD8C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2655" y="426920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Ready To Save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1B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F9C1946-DB9D-E4A8-DA05-8D7FDB544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9341" y="3687713"/>
            <a:ext cx="8601916" cy="2477729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</a:rPr>
              <a:t>To Do:</a:t>
            </a:r>
          </a:p>
          <a:p>
            <a:r>
              <a:rPr lang="en-GB" sz="2400" b="1">
                <a:solidFill>
                  <a:schemeClr val="bg1"/>
                </a:solidFill>
              </a:rPr>
              <a:t>Calculate how many weeks it would take to reach the savings goal in each scenario if they saved a set percentage of their income each week. </a:t>
            </a:r>
          </a:p>
          <a:p>
            <a:pPr marL="0" indent="0">
              <a:buNone/>
            </a:pPr>
            <a:r>
              <a:rPr lang="en-GB" sz="2400" b="1">
                <a:solidFill>
                  <a:schemeClr val="bg1"/>
                </a:solidFill>
              </a:rPr>
              <a:t>     (Round up your answers by the nearest week.)</a:t>
            </a:r>
          </a:p>
          <a:p>
            <a:endParaRPr lang="en-GB" sz="2400" b="1">
              <a:solidFill>
                <a:schemeClr val="bg1"/>
              </a:solidFill>
            </a:endParaRPr>
          </a:p>
          <a:p>
            <a:r>
              <a:rPr lang="en-GB" sz="2400" b="1">
                <a:solidFill>
                  <a:schemeClr val="bg1"/>
                </a:solidFill>
              </a:rPr>
              <a:t> In each scenario, highlight or circle the percentage you recommend and explain your answers.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9A5226F-05F7-6654-E0BE-FE874CE9C0DC}"/>
              </a:ext>
            </a:extLst>
          </p:cNvPr>
          <p:cNvSpPr txBox="1">
            <a:spLocks/>
          </p:cNvSpPr>
          <p:nvPr/>
        </p:nvSpPr>
        <p:spPr>
          <a:xfrm>
            <a:off x="3089341" y="1360005"/>
            <a:ext cx="8601916" cy="1827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</a:rPr>
              <a:t>Activity: 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</a:rPr>
              <a:t>Choose the percentage of their savings your character should save to reach their financial goal.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6CD6B2-FCF3-2199-BBD1-A7CC224E36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7" b="94745" l="8209" r="90299">
                        <a14:foregroundMark x1="56343" y1="9635" x2="56343" y2="9635"/>
                        <a14:foregroundMark x1="24627" y1="9343" x2="24627" y2="9343"/>
                        <a14:foregroundMark x1="59328" y1="8175" x2="59328" y2="8175"/>
                        <a14:foregroundMark x1="24627" y1="7737" x2="24627" y2="7737"/>
                        <a14:foregroundMark x1="55224" y1="7445" x2="55224" y2="7445"/>
                        <a14:foregroundMark x1="63433" y1="7445" x2="63433" y2="7445"/>
                        <a14:foregroundMark x1="66418" y1="7591" x2="66418" y2="7591"/>
                        <a14:foregroundMark x1="29478" y1="92847" x2="29478" y2="92847"/>
                        <a14:foregroundMark x1="26119" y1="91387" x2="26119" y2="91387"/>
                        <a14:foregroundMark x1="15299" y1="88175" x2="16045" y2="80876"/>
                        <a14:foregroundMark x1="65299" y1="94745" x2="64925" y2="93139"/>
                        <a14:foregroundMark x1="79851" y1="94599" x2="83582" y2="90365"/>
                        <a14:foregroundMark x1="90299" y1="89343" x2="88060" y2="849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7421" y="692558"/>
            <a:ext cx="1951920" cy="498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26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">
            <a:extLst>
              <a:ext uri="{FF2B5EF4-FFF2-40B4-BE49-F238E27FC236}">
                <a16:creationId xmlns:a16="http://schemas.microsoft.com/office/drawing/2014/main" id="{F0306D0F-1036-A9BD-A328-F9B2A3A27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-28015"/>
            <a:ext cx="12192000" cy="6886015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F2E5EE1-A046-25B6-B8D4-FAFB3D863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 t="19661"/>
          <a:stretch/>
        </p:blipFill>
        <p:spPr>
          <a:xfrm>
            <a:off x="2055223" y="1498112"/>
            <a:ext cx="8216435" cy="511713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F478A4-CF07-07FA-8A58-357123B8B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2655" y="470398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1B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Table </a:t>
            </a:r>
          </a:p>
        </p:txBody>
      </p:sp>
    </p:spTree>
    <p:extLst>
      <p:ext uri="{BB962C8B-B14F-4D97-AF65-F5344CB8AC3E}">
        <p14:creationId xmlns:p14="http://schemas.microsoft.com/office/powerpoint/2010/main" val="3035793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51318-EAAD-494B-7715-C0CF1B02A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">
            <a:extLst>
              <a:ext uri="{FF2B5EF4-FFF2-40B4-BE49-F238E27FC236}">
                <a16:creationId xmlns:a16="http://schemas.microsoft.com/office/drawing/2014/main" id="{DC1DFBF4-67F7-81F6-EE8F-93C4C5444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-28015"/>
            <a:ext cx="12192000" cy="68860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9CCBBD-4AF7-F923-91E4-05E864F8F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1004" y="441314"/>
            <a:ext cx="4960996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1B 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Table with answers </a:t>
            </a:r>
          </a:p>
        </p:txBody>
      </p:sp>
      <p:pic>
        <p:nvPicPr>
          <p:cNvPr id="5" name="Content Placeholder 9">
            <a:extLst>
              <a:ext uri="{FF2B5EF4-FFF2-40B4-BE49-F238E27FC236}">
                <a16:creationId xmlns:a16="http://schemas.microsoft.com/office/drawing/2014/main" id="{4AD2609E-34BF-9BF0-EF6C-4DEBC6BC40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" b="1893"/>
          <a:stretch/>
        </p:blipFill>
        <p:spPr>
          <a:xfrm>
            <a:off x="2264229" y="1226274"/>
            <a:ext cx="8076610" cy="54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10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37650-B8AC-1C08-68C5-DB6DE1A28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">
            <a:extLst>
              <a:ext uri="{FF2B5EF4-FFF2-40B4-BE49-F238E27FC236}">
                <a16:creationId xmlns:a16="http://schemas.microsoft.com/office/drawing/2014/main" id="{170CE5E7-AC4A-240E-ADF1-6D677C226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19666" y="-28015"/>
            <a:ext cx="12192000" cy="68860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73575DF-1B61-0E6B-7282-2EE5B7CAF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321" y="500597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Ready To Save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87280D-95BF-5FAB-5B6D-DE8398F36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4581" y="3751691"/>
            <a:ext cx="7856676" cy="1827078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To Do:</a:t>
            </a:r>
          </a:p>
          <a:p>
            <a:pPr marL="0" indent="0"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Choose a saving product to help each character achieve their goals and give reasons for your answers. </a:t>
            </a:r>
          </a:p>
          <a:p>
            <a:pPr marL="0" indent="0"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Note: There may be more than one option for each scenario. 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F94AD9A-936E-3CD9-92EA-45AF612CFEFB}"/>
              </a:ext>
            </a:extLst>
          </p:cNvPr>
          <p:cNvSpPr txBox="1">
            <a:spLocks/>
          </p:cNvSpPr>
          <p:nvPr/>
        </p:nvSpPr>
        <p:spPr>
          <a:xfrm>
            <a:off x="3834581" y="1861838"/>
            <a:ext cx="7856676" cy="1827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Activity: 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Decide the best financial products to help your character reach their goals.  </a:t>
            </a:r>
          </a:p>
        </p:txBody>
      </p:sp>
      <p:pic>
        <p:nvPicPr>
          <p:cNvPr id="5" name="Picture 4" descr="A cartoon character with a backpack&#10;&#10;Description automatically generated">
            <a:extLst>
              <a:ext uri="{FF2B5EF4-FFF2-40B4-BE49-F238E27FC236}">
                <a16:creationId xmlns:a16="http://schemas.microsoft.com/office/drawing/2014/main" id="{3B867970-E578-0EE9-190C-98554B554B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6" b="93013" l="9958" r="89989">
                        <a14:foregroundMark x1="49737" y1="73910" x2="51949" y2="80775"/>
                        <a14:foregroundMark x1="63541" y1="66236" x2="64015" y2="68740"/>
                        <a14:foregroundMark x1="64226" y1="69588" x2="64752" y2="71042"/>
                        <a14:foregroundMark x1="55796" y1="64499" x2="55321" y2="67447"/>
                        <a14:foregroundMark x1="59905" y1="83845" x2="62645" y2="91195"/>
                        <a14:foregroundMark x1="62645" y1="91195" x2="62329" y2="93013"/>
                        <a14:foregroundMark x1="53846" y1="81704" x2="53846" y2="75040"/>
                        <a14:foregroundMark x1="64120" y1="92730" x2="64858" y2="87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984" y="500597"/>
            <a:ext cx="4490391" cy="585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15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2CBBD-C850-5542-CDA8-B9E815E84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">
            <a:extLst>
              <a:ext uri="{FF2B5EF4-FFF2-40B4-BE49-F238E27FC236}">
                <a16:creationId xmlns:a16="http://schemas.microsoft.com/office/drawing/2014/main" id="{BF270B87-C69C-C0BB-1CC1-0DB0E9C5F0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0"/>
            <a:ext cx="12192000" cy="688601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7A812F3-B3E6-A78C-FB46-9B74C9CD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2655" y="524432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Values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BEDEE0-8F15-5420-6548-98B683C59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9341" y="3529781"/>
            <a:ext cx="8601916" cy="2133600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To Do: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Identify which ESG category (Environmental, Social, or Governance) each case study primarily falls under.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Explain your reasoning for each categorisation. 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Identify any potential overlap between categories.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73E35E0-D2B7-90BF-4A3A-AD736AEE403F}"/>
              </a:ext>
            </a:extLst>
          </p:cNvPr>
          <p:cNvSpPr txBox="1">
            <a:spLocks/>
          </p:cNvSpPr>
          <p:nvPr/>
        </p:nvSpPr>
        <p:spPr>
          <a:xfrm>
            <a:off x="3089341" y="1511071"/>
            <a:ext cx="8601916" cy="1827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Activity: 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Explore the ESG impacts of different companies and think about which are important to you.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47E005-0804-D207-0D1F-91EB77CEDC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7" b="94745" l="8209" r="90299">
                        <a14:foregroundMark x1="56343" y1="9635" x2="56343" y2="9635"/>
                        <a14:foregroundMark x1="24627" y1="9343" x2="24627" y2="9343"/>
                        <a14:foregroundMark x1="59328" y1="8175" x2="59328" y2="8175"/>
                        <a14:foregroundMark x1="24627" y1="7737" x2="24627" y2="7737"/>
                        <a14:foregroundMark x1="55224" y1="7445" x2="55224" y2="7445"/>
                        <a14:foregroundMark x1="63433" y1="7445" x2="63433" y2="7445"/>
                        <a14:foregroundMark x1="66418" y1="7591" x2="66418" y2="7591"/>
                        <a14:foregroundMark x1="29478" y1="92847" x2="29478" y2="92847"/>
                        <a14:foregroundMark x1="26119" y1="91387" x2="26119" y2="91387"/>
                        <a14:foregroundMark x1="15299" y1="88175" x2="16045" y2="80876"/>
                        <a14:foregroundMark x1="65299" y1="94745" x2="64925" y2="93139"/>
                        <a14:foregroundMark x1="79851" y1="94599" x2="83582" y2="90365"/>
                        <a14:foregroundMark x1="90299" y1="89343" x2="88060" y2="849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7421" y="692558"/>
            <a:ext cx="1951920" cy="498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29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31510-66D8-B70F-F7AA-27FC20F3F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">
            <a:extLst>
              <a:ext uri="{FF2B5EF4-FFF2-40B4-BE49-F238E27FC236}">
                <a16:creationId xmlns:a16="http://schemas.microsoft.com/office/drawing/2014/main" id="{841914A7-EB47-C0CB-9233-470B91C4D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/>
          <a:stretch/>
        </p:blipFill>
        <p:spPr>
          <a:xfrm>
            <a:off x="0" y="0"/>
            <a:ext cx="12192000" cy="68860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E016EA2-AF3A-8C95-CB4E-6AC9C2A93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2655" y="422787"/>
            <a:ext cx="4709345" cy="784960"/>
          </a:xfrm>
        </p:spPr>
        <p:txBody>
          <a:bodyPr anchor="b">
            <a:noAutofit/>
          </a:bodyPr>
          <a:lstStyle/>
          <a:p>
            <a:pPr algn="ctr"/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Values</a:t>
            </a:r>
            <a:b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</a:br>
            <a:r>
              <a:rPr lang="en-GB" sz="3600" b="1">
                <a:solidFill>
                  <a:srgbClr val="0032A0"/>
                </a:solidFill>
                <a:latin typeface="+mn-lt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DD3CA7D-FC1C-9B62-2812-5FA3A56F5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5923" y="3498695"/>
            <a:ext cx="8436077" cy="2561303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To Do: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Create your own fictional investment fund using the following guidance.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Choose three values from the list that the fund will focus on.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Choose three types of companies from the list that your fund would invest in.</a:t>
            </a:r>
          </a:p>
          <a:p>
            <a:pPr marL="342900" indent="-342900">
              <a:lnSpc>
                <a:spcPct val="110000"/>
              </a:lnSpc>
              <a:buFont typeface="+mj-lt"/>
              <a:buAutoNum type="arabicPeriod"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Create a name for your investment fund</a:t>
            </a:r>
            <a:r>
              <a:rPr lang="en-GB" sz="2000" b="1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AA79797-4A58-A177-D01A-96EE05C78706}"/>
              </a:ext>
            </a:extLst>
          </p:cNvPr>
          <p:cNvSpPr txBox="1">
            <a:spLocks/>
          </p:cNvSpPr>
          <p:nvPr/>
        </p:nvSpPr>
        <p:spPr>
          <a:xfrm>
            <a:off x="3755923" y="1288388"/>
            <a:ext cx="7945167" cy="1827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Activity: 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400" b="1">
                <a:solidFill>
                  <a:schemeClr val="bg1"/>
                </a:solidFill>
                <a:cs typeface="Arial" panose="020B0604020202020204" pitchFamily="34" charset="0"/>
              </a:rPr>
              <a:t>Create your own fictional investment fund thinking about what values are important to you.</a:t>
            </a:r>
          </a:p>
        </p:txBody>
      </p:sp>
      <p:pic>
        <p:nvPicPr>
          <p:cNvPr id="5" name="Picture 4" descr="A cartoon character with a backpack&#10;&#10;Description automatically generated">
            <a:extLst>
              <a:ext uri="{FF2B5EF4-FFF2-40B4-BE49-F238E27FC236}">
                <a16:creationId xmlns:a16="http://schemas.microsoft.com/office/drawing/2014/main" id="{11B34225-13B5-9FDC-4A92-AE680FAFF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6" b="93013" l="9958" r="89989">
                        <a14:foregroundMark x1="49737" y1="73910" x2="51949" y2="80775"/>
                        <a14:foregroundMark x1="63541" y1="66236" x2="64015" y2="68740"/>
                        <a14:foregroundMark x1="64226" y1="69588" x2="64752" y2="71042"/>
                        <a14:foregroundMark x1="55796" y1="64499" x2="55321" y2="67447"/>
                        <a14:foregroundMark x1="59905" y1="83845" x2="62645" y2="91195"/>
                        <a14:foregroundMark x1="62645" y1="91195" x2="62329" y2="93013"/>
                        <a14:foregroundMark x1="53846" y1="81704" x2="53846" y2="75040"/>
                        <a14:foregroundMark x1="64120" y1="92730" x2="64858" y2="87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984" y="500597"/>
            <a:ext cx="4490391" cy="585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15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X xmlns="c8c0ba40-820f-4126-b1a8-b068955cd419" xsi:nil="true"/>
    <lcf76f155ced4ddcb4097134ff3c332f xmlns="c8c0ba40-820f-4126-b1a8-b068955cd419">
      <Terms xmlns="http://schemas.microsoft.com/office/infopath/2007/PartnerControls"/>
    </lcf76f155ced4ddcb4097134ff3c332f>
    <_ip_UnifiedCompliancePolicyProperties xmlns="http://schemas.microsoft.com/sharepoint/v3" xsi:nil="true"/>
    <TaxCatchAll xmlns="2abebb83-cf53-4fdf-a500-739cef3c54c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D29380DE8FB84D96CC72BEA12CEB81" ma:contentTypeVersion="26" ma:contentTypeDescription="Create a new document." ma:contentTypeScope="" ma:versionID="834dddfdb24f423ddd6c386150ed1716">
  <xsd:schema xmlns:xsd="http://www.w3.org/2001/XMLSchema" xmlns:xs="http://www.w3.org/2001/XMLSchema" xmlns:p="http://schemas.microsoft.com/office/2006/metadata/properties" xmlns:ns1="http://schemas.microsoft.com/sharepoint/v3" xmlns:ns2="c8c0ba40-820f-4126-b1a8-b068955cd419" xmlns:ns3="2abebb83-cf53-4fdf-a500-739cef3c54c9" targetNamespace="http://schemas.microsoft.com/office/2006/metadata/properties" ma:root="true" ma:fieldsID="2d3ba56140c5fe4c65807341dc3736d4" ns1:_="" ns2:_="" ns3:_="">
    <xsd:import namespace="http://schemas.microsoft.com/sharepoint/v3"/>
    <xsd:import namespace="c8c0ba40-820f-4126-b1a8-b068955cd419"/>
    <xsd:import namespace="2abebb83-cf53-4fdf-a500-739cef3c54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X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0ba40-820f-4126-b1a8-b068955cd4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X" ma:index="22" nillable="true" ma:displayName="X" ma:description="sdd" ma:format="Thumbnail" ma:internalName="X">
      <xsd:simpleType>
        <xsd:restriction base="dms:Unknown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11f41c62-27af-4b3a-baa4-527fc2e2b7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ebb83-cf53-4fdf-a500-739cef3c54c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dbd3a9a-4cb9-48fb-b26f-7b8f30bd58b5}" ma:internalName="TaxCatchAll" ma:showField="CatchAllData" ma:web="2abebb83-cf53-4fdf-a500-739cef3c54c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E89412-8AE1-4974-A32D-741952D374F9}">
  <ds:schemaRefs>
    <ds:schemaRef ds:uri="http://schemas.microsoft.com/sharepoint/v3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2abebb83-cf53-4fdf-a500-739cef3c54c9"/>
    <ds:schemaRef ds:uri="http://schemas.microsoft.com/office/2006/documentManagement/types"/>
    <ds:schemaRef ds:uri="c8c0ba40-820f-4126-b1a8-b068955cd41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57E7F0A-B2F8-446E-BB6D-66A48C99F5D4}">
  <ds:schemaRefs>
    <ds:schemaRef ds:uri="2abebb83-cf53-4fdf-a500-739cef3c54c9"/>
    <ds:schemaRef ds:uri="c8c0ba40-820f-4126-b1a8-b068955cd41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AF670EB-BF9F-420F-A830-A924EC7E4C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</Words>
  <Application>Microsoft Office PowerPoint</Application>
  <PresentationFormat>Widescreen</PresentationFormat>
  <Paragraphs>73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Introducing  Raise</vt:lpstr>
      <vt:lpstr>Ready To Save Activity 1A</vt:lpstr>
      <vt:lpstr>Ready To Save Activity 1B</vt:lpstr>
      <vt:lpstr>Activity 1B Table </vt:lpstr>
      <vt:lpstr>Activity 1B  Table with answers </vt:lpstr>
      <vt:lpstr>Ready To Save Activity 2</vt:lpstr>
      <vt:lpstr>Values Activity 1</vt:lpstr>
      <vt:lpstr>Values Activity 2</vt:lpstr>
      <vt:lpstr>Values Group Discussion</vt:lpstr>
      <vt:lpstr>Homework  (with a difference!)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Lucy Yate</dc:creator>
  <cp:lastModifiedBy>Hannah Rockett</cp:lastModifiedBy>
  <cp:revision>1</cp:revision>
  <dcterms:created xsi:type="dcterms:W3CDTF">2024-11-08T09:17:27Z</dcterms:created>
  <dcterms:modified xsi:type="dcterms:W3CDTF">2024-11-11T16:47:11Z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0x01010042D29380DE8FB84D96CC72BEA12CEB81</vt:lpwstr>
  </property>
  <property fmtid="{D5CDD505-2E9C-101B-9397-08002B2CF9AE}" pid="3" name="MediaServiceImageTags">
    <vt:lpwstr/>
  </property>
</Properties>
</file>